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94c5f7143740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6dcc7795e345a9"/>
  </p:sldMasterIdLst>
  <p:sldIdLst>
    <p:sldId xmlns:r="http://schemas.openxmlformats.org/officeDocument/2006/relationships" id="256" r:id="Rde1730da2371428c"/>
    <p:sldId xmlns:r="http://schemas.openxmlformats.org/officeDocument/2006/relationships" id="257" r:id="R05173d529af94922"/>
    <p:sldId xmlns:r="http://schemas.openxmlformats.org/officeDocument/2006/relationships" id="258" r:id="Ra9b0ba5e69a74f54"/>
    <p:sldId xmlns:r="http://schemas.openxmlformats.org/officeDocument/2006/relationships" id="259" r:id="Ra569ee84f68c4844"/>
    <p:sldId xmlns:r="http://schemas.openxmlformats.org/officeDocument/2006/relationships" id="260" r:id="R7b6ee2a391624290"/>
    <p:sldId xmlns:r="http://schemas.openxmlformats.org/officeDocument/2006/relationships" id="261" r:id="R9f31bbd9c1ac4c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6dcc7795e345a9" /><Relationship Type="http://schemas.openxmlformats.org/officeDocument/2006/relationships/slide" Target="/ppt/slides/slide1.xml" Id="Rde1730da2371428c" /><Relationship Type="http://schemas.openxmlformats.org/officeDocument/2006/relationships/slide" Target="/ppt/slides/slide2.xml" Id="R05173d529af94922" /><Relationship Type="http://schemas.openxmlformats.org/officeDocument/2006/relationships/slide" Target="/ppt/slides/slide3.xml" Id="Ra9b0ba5e69a74f54" /><Relationship Type="http://schemas.openxmlformats.org/officeDocument/2006/relationships/slide" Target="/ppt/slides/slide4.xml" Id="Ra569ee84f68c4844" /><Relationship Type="http://schemas.openxmlformats.org/officeDocument/2006/relationships/slide" Target="/ppt/slides/slide5.xml" Id="R7b6ee2a391624290" /><Relationship Type="http://schemas.openxmlformats.org/officeDocument/2006/relationships/slide" Target="/ppt/slides/slide6.xml" Id="R9f31bbd9c1ac4c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42d9316ed42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411f02b564ace" /><Relationship Type="http://schemas.openxmlformats.org/officeDocument/2006/relationships/theme" Target="/ppt/slideMasters/theme/theme1.xml" Id="Reb335ca1371d4c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8411f02b564a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9aebadb3945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6e7919de8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744362f8b4c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77b8c68884d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20bd9ad6b44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3a2f86cbc40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 HOLDING AS</a:t>
            </a:r>
          </a:p>
        </p:txBody>
      </p:sp>
    </p:spTree>
  </p:cSld>
  <p:clrMapOvr>
    <a:masterClrMapping xmlns:a="http://schemas.openxmlformats.org/drawingml/2006/main"/>
  </p:clrMapOvr>
</p:sld>
</file>