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f2273cf5b4b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c61bcbe93a44e4"/>
  </p:sldMasterIdLst>
  <p:sldIdLst>
    <p:sldId xmlns:r="http://schemas.openxmlformats.org/officeDocument/2006/relationships" id="256" r:id="R50d0d584507a47ef"/>
    <p:sldId xmlns:r="http://schemas.openxmlformats.org/officeDocument/2006/relationships" id="257" r:id="Rfe656a36b62d4907"/>
    <p:sldId xmlns:r="http://schemas.openxmlformats.org/officeDocument/2006/relationships" id="258" r:id="Rc73de6654ae94444"/>
    <p:sldId xmlns:r="http://schemas.openxmlformats.org/officeDocument/2006/relationships" id="259" r:id="Rb2a7c5f26a4a47b8"/>
    <p:sldId xmlns:r="http://schemas.openxmlformats.org/officeDocument/2006/relationships" id="260" r:id="Rf7275c56945a4bec"/>
    <p:sldId xmlns:r="http://schemas.openxmlformats.org/officeDocument/2006/relationships" id="261" r:id="R712749af9d144460"/>
    <p:sldId xmlns:r="http://schemas.openxmlformats.org/officeDocument/2006/relationships" id="262" r:id="R255e4f2d3764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61bcbe93a44e4" /><Relationship Type="http://schemas.openxmlformats.org/officeDocument/2006/relationships/slide" Target="/ppt/slides/slide1.xml" Id="R50d0d584507a47ef" /><Relationship Type="http://schemas.openxmlformats.org/officeDocument/2006/relationships/slide" Target="/ppt/slides/slide2.xml" Id="Rfe656a36b62d4907" /><Relationship Type="http://schemas.openxmlformats.org/officeDocument/2006/relationships/slide" Target="/ppt/slides/slide3.xml" Id="Rc73de6654ae94444" /><Relationship Type="http://schemas.openxmlformats.org/officeDocument/2006/relationships/slide" Target="/ppt/slides/slide4.xml" Id="Rb2a7c5f26a4a47b8" /><Relationship Type="http://schemas.openxmlformats.org/officeDocument/2006/relationships/slide" Target="/ppt/slides/slide5.xml" Id="Rf7275c56945a4bec" /><Relationship Type="http://schemas.openxmlformats.org/officeDocument/2006/relationships/slide" Target="/ppt/slides/slide6.xml" Id="R712749af9d144460" /><Relationship Type="http://schemas.openxmlformats.org/officeDocument/2006/relationships/slide" Target="/ppt/slides/slide7.xml" Id="R255e4f2d3764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c97fc4bcf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87f8a5d814631" /><Relationship Type="http://schemas.openxmlformats.org/officeDocument/2006/relationships/theme" Target="/ppt/slideMasters/theme/theme1.xml" Id="R27f814d0cf8648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287f8a5d81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424cc30f04e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e578b82aa42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e3dcf31cb46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1d4cf238645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5ac8aefb3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ff825bc8649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e2ab74c1345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AUNET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AUNET HOLDING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869 108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5 437 080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5 699 381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ANDRES AUNET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Vargåsen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992 087 617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AUNET HOLDING AS</a:t>
            </a:r>
          </a:p>
        </p:txBody>
      </p:sp>
    </p:spTree>
  </p:cSld>
  <p:clrMapOvr>
    <a:masterClrMapping xmlns:a="http://schemas.openxmlformats.org/drawingml/2006/main"/>
  </p:clrMapOvr>
</p:sld>
</file>