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a565bdfae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9946d6f1d4b66"/>
  </p:sldMasterIdLst>
  <p:sldIdLst>
    <p:sldId xmlns:r="http://schemas.openxmlformats.org/officeDocument/2006/relationships" id="256" r:id="R27ddbeb006bf42c6"/>
    <p:sldId xmlns:r="http://schemas.openxmlformats.org/officeDocument/2006/relationships" id="257" r:id="R9355c73e1af14dee"/>
    <p:sldId xmlns:r="http://schemas.openxmlformats.org/officeDocument/2006/relationships" id="258" r:id="R52cd462080604607"/>
    <p:sldId xmlns:r="http://schemas.openxmlformats.org/officeDocument/2006/relationships" id="259" r:id="Rd41148929d614de5"/>
    <p:sldId xmlns:r="http://schemas.openxmlformats.org/officeDocument/2006/relationships" id="260" r:id="R613afdf59ae84891"/>
    <p:sldId xmlns:r="http://schemas.openxmlformats.org/officeDocument/2006/relationships" id="261" r:id="Ra7fab2881b264f22"/>
    <p:sldId xmlns:r="http://schemas.openxmlformats.org/officeDocument/2006/relationships" id="262" r:id="R76bf858fdcba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9946d6f1d4b66" /><Relationship Type="http://schemas.openxmlformats.org/officeDocument/2006/relationships/slide" Target="/ppt/slides/slide1.xml" Id="R27ddbeb006bf42c6" /><Relationship Type="http://schemas.openxmlformats.org/officeDocument/2006/relationships/slide" Target="/ppt/slides/slide2.xml" Id="R9355c73e1af14dee" /><Relationship Type="http://schemas.openxmlformats.org/officeDocument/2006/relationships/slide" Target="/ppt/slides/slide3.xml" Id="R52cd462080604607" /><Relationship Type="http://schemas.openxmlformats.org/officeDocument/2006/relationships/slide" Target="/ppt/slides/slide4.xml" Id="Rd41148929d614de5" /><Relationship Type="http://schemas.openxmlformats.org/officeDocument/2006/relationships/slide" Target="/ppt/slides/slide5.xml" Id="R613afdf59ae84891" /><Relationship Type="http://schemas.openxmlformats.org/officeDocument/2006/relationships/slide" Target="/ppt/slides/slide6.xml" Id="Ra7fab2881b264f22" /><Relationship Type="http://schemas.openxmlformats.org/officeDocument/2006/relationships/slide" Target="/ppt/slides/slide7.xml" Id="R76bf858fdcba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b942d621a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3e555eab4300" /><Relationship Type="http://schemas.openxmlformats.org/officeDocument/2006/relationships/theme" Target="/ppt/slideMasters/theme/theme1.xml" Id="R9ff36dca1b89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23e555eab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40b9e4cc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88fa87e9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e85083d7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9d92c6da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f60f1e4f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51bd7c9c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7a4d67d1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HODNE STEENSLAND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