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6be79185343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1c7d6f93d41dc"/>
  </p:sldMasterIdLst>
  <p:sldIdLst>
    <p:sldId xmlns:r="http://schemas.openxmlformats.org/officeDocument/2006/relationships" id="256" r:id="R5b25dfb4f5bf42c2"/>
    <p:sldId xmlns:r="http://schemas.openxmlformats.org/officeDocument/2006/relationships" id="257" r:id="R2c87fa2946c4490c"/>
    <p:sldId xmlns:r="http://schemas.openxmlformats.org/officeDocument/2006/relationships" id="258" r:id="Rf1210eeb944442bf"/>
    <p:sldId xmlns:r="http://schemas.openxmlformats.org/officeDocument/2006/relationships" id="259" r:id="R917ddb135fa04076"/>
    <p:sldId xmlns:r="http://schemas.openxmlformats.org/officeDocument/2006/relationships" id="260" r:id="R97002205849d42c6"/>
    <p:sldId xmlns:r="http://schemas.openxmlformats.org/officeDocument/2006/relationships" id="261" r:id="Rc8615b4d75fe4cd8"/>
    <p:sldId xmlns:r="http://schemas.openxmlformats.org/officeDocument/2006/relationships" id="262" r:id="Refd06b300488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1c7d6f93d41dc" /><Relationship Type="http://schemas.openxmlformats.org/officeDocument/2006/relationships/slide" Target="/ppt/slides/slide1.xml" Id="R5b25dfb4f5bf42c2" /><Relationship Type="http://schemas.openxmlformats.org/officeDocument/2006/relationships/slide" Target="/ppt/slides/slide2.xml" Id="R2c87fa2946c4490c" /><Relationship Type="http://schemas.openxmlformats.org/officeDocument/2006/relationships/slide" Target="/ppt/slides/slide3.xml" Id="Rf1210eeb944442bf" /><Relationship Type="http://schemas.openxmlformats.org/officeDocument/2006/relationships/slide" Target="/ppt/slides/slide4.xml" Id="R917ddb135fa04076" /><Relationship Type="http://schemas.openxmlformats.org/officeDocument/2006/relationships/slide" Target="/ppt/slides/slide5.xml" Id="R97002205849d42c6" /><Relationship Type="http://schemas.openxmlformats.org/officeDocument/2006/relationships/slide" Target="/ppt/slides/slide6.xml" Id="Rc8615b4d75fe4cd8" /><Relationship Type="http://schemas.openxmlformats.org/officeDocument/2006/relationships/slide" Target="/ppt/slides/slide7.xml" Id="Refd06b300488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36b833916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c6e9be814b5b" /><Relationship Type="http://schemas.openxmlformats.org/officeDocument/2006/relationships/theme" Target="/ppt/slideMasters/theme/theme1.xml" Id="R2b4e7bbeb3bc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1c6e9be81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ee146c2b4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6a1b72a2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d4eeeff69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edad86a8c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05e98fd0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79f004be049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22ff6164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MATTERHORN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42 804 556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532 791 625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565 620 894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TERESA RAMM KLAVENESS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