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eba9340d8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ee35adbda4208"/>
  </p:sldMasterIdLst>
  <p:sldIdLst>
    <p:sldId xmlns:r="http://schemas.openxmlformats.org/officeDocument/2006/relationships" id="256" r:id="R690074caa0704448"/>
    <p:sldId xmlns:r="http://schemas.openxmlformats.org/officeDocument/2006/relationships" id="257" r:id="R8a8a75294a744620"/>
    <p:sldId xmlns:r="http://schemas.openxmlformats.org/officeDocument/2006/relationships" id="258" r:id="R6aaefef846d14b0b"/>
    <p:sldId xmlns:r="http://schemas.openxmlformats.org/officeDocument/2006/relationships" id="259" r:id="R7e43ea9f073f428d"/>
    <p:sldId xmlns:r="http://schemas.openxmlformats.org/officeDocument/2006/relationships" id="260" r:id="R07cc0f0a18ec4a1b"/>
    <p:sldId xmlns:r="http://schemas.openxmlformats.org/officeDocument/2006/relationships" id="261" r:id="R1b1ebb47f5b44af2"/>
    <p:sldId xmlns:r="http://schemas.openxmlformats.org/officeDocument/2006/relationships" id="262" r:id="R65b294fd05ba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ee35adbda4208" /><Relationship Type="http://schemas.openxmlformats.org/officeDocument/2006/relationships/slide" Target="/ppt/slides/slide1.xml" Id="R690074caa0704448" /><Relationship Type="http://schemas.openxmlformats.org/officeDocument/2006/relationships/slide" Target="/ppt/slides/slide2.xml" Id="R8a8a75294a744620" /><Relationship Type="http://schemas.openxmlformats.org/officeDocument/2006/relationships/slide" Target="/ppt/slides/slide3.xml" Id="R6aaefef846d14b0b" /><Relationship Type="http://schemas.openxmlformats.org/officeDocument/2006/relationships/slide" Target="/ppt/slides/slide4.xml" Id="R7e43ea9f073f428d" /><Relationship Type="http://schemas.openxmlformats.org/officeDocument/2006/relationships/slide" Target="/ppt/slides/slide5.xml" Id="R07cc0f0a18ec4a1b" /><Relationship Type="http://schemas.openxmlformats.org/officeDocument/2006/relationships/slide" Target="/ppt/slides/slide6.xml" Id="R1b1ebb47f5b44af2" /><Relationship Type="http://schemas.openxmlformats.org/officeDocument/2006/relationships/slide" Target="/ppt/slides/slide7.xml" Id="R65b294fd05ba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6d4245114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3a2e61c984d5f" /><Relationship Type="http://schemas.openxmlformats.org/officeDocument/2006/relationships/theme" Target="/ppt/slideMasters/theme/theme1.xml" Id="Rb04be02d22ef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3a2e61c98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0ebf20bc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97bc5d1c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27d7a834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8d0da2d69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bf718384e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b36facf2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a7145ebe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44 947 442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629 881 573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