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8db2222dc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98fa892f34445"/>
  </p:sldMasterIdLst>
  <p:sldIdLst>
    <p:sldId xmlns:r="http://schemas.openxmlformats.org/officeDocument/2006/relationships" id="256" r:id="Rba74a75d86974910"/>
    <p:sldId xmlns:r="http://schemas.openxmlformats.org/officeDocument/2006/relationships" id="257" r:id="R9f22ed19903f4b64"/>
    <p:sldId xmlns:r="http://schemas.openxmlformats.org/officeDocument/2006/relationships" id="258" r:id="Ra084accb58444a85"/>
    <p:sldId xmlns:r="http://schemas.openxmlformats.org/officeDocument/2006/relationships" id="259" r:id="R6bd1ccc1875b43aa"/>
    <p:sldId xmlns:r="http://schemas.openxmlformats.org/officeDocument/2006/relationships" id="260" r:id="R84a8acba8da54714"/>
    <p:sldId xmlns:r="http://schemas.openxmlformats.org/officeDocument/2006/relationships" id="261" r:id="Rf6838c2b20464374"/>
    <p:sldId xmlns:r="http://schemas.openxmlformats.org/officeDocument/2006/relationships" id="262" r:id="R355628ad574a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98fa892f34445" /><Relationship Type="http://schemas.openxmlformats.org/officeDocument/2006/relationships/slide" Target="/ppt/slides/slide1.xml" Id="Rba74a75d86974910" /><Relationship Type="http://schemas.openxmlformats.org/officeDocument/2006/relationships/slide" Target="/ppt/slides/slide2.xml" Id="R9f22ed19903f4b64" /><Relationship Type="http://schemas.openxmlformats.org/officeDocument/2006/relationships/slide" Target="/ppt/slides/slide3.xml" Id="Ra084accb58444a85" /><Relationship Type="http://schemas.openxmlformats.org/officeDocument/2006/relationships/slide" Target="/ppt/slides/slide4.xml" Id="R6bd1ccc1875b43aa" /><Relationship Type="http://schemas.openxmlformats.org/officeDocument/2006/relationships/slide" Target="/ppt/slides/slide5.xml" Id="R84a8acba8da54714" /><Relationship Type="http://schemas.openxmlformats.org/officeDocument/2006/relationships/slide" Target="/ppt/slides/slide6.xml" Id="Rf6838c2b20464374" /><Relationship Type="http://schemas.openxmlformats.org/officeDocument/2006/relationships/slide" Target="/ppt/slides/slide7.xml" Id="R355628ad574a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d80b3b6e2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2657f4c0482a" /><Relationship Type="http://schemas.openxmlformats.org/officeDocument/2006/relationships/theme" Target="/ppt/slideMasters/theme/theme1.xml" Id="R36f602b700ac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82657f4c0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cf98bb6e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4ae4eef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bc6a74ff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a076ef31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db13b508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22aa71b0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fb394fe26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WEISSHORN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43 321 224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641 865 759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ASPELIN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