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5b23fba0b440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a55f9068554ea5"/>
  </p:sldMasterIdLst>
  <p:sldIdLst>
    <p:sldId xmlns:r="http://schemas.openxmlformats.org/officeDocument/2006/relationships" id="256" r:id="R78a2408e605940fc"/>
    <p:sldId xmlns:r="http://schemas.openxmlformats.org/officeDocument/2006/relationships" id="257" r:id="Re2e875e0b6ea4c70"/>
    <p:sldId xmlns:r="http://schemas.openxmlformats.org/officeDocument/2006/relationships" id="258" r:id="R9ebab7270f88482b"/>
    <p:sldId xmlns:r="http://schemas.openxmlformats.org/officeDocument/2006/relationships" id="259" r:id="R489bb7439dca4629"/>
    <p:sldId xmlns:r="http://schemas.openxmlformats.org/officeDocument/2006/relationships" id="260" r:id="R8f8e59561aca4222"/>
    <p:sldId xmlns:r="http://schemas.openxmlformats.org/officeDocument/2006/relationships" id="261" r:id="Rdb0d2a3d6d6d42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a55f9068554ea5" /><Relationship Type="http://schemas.openxmlformats.org/officeDocument/2006/relationships/slide" Target="/ppt/slides/slide1.xml" Id="R78a2408e605940fc" /><Relationship Type="http://schemas.openxmlformats.org/officeDocument/2006/relationships/slide" Target="/ppt/slides/slide2.xml" Id="Re2e875e0b6ea4c70" /><Relationship Type="http://schemas.openxmlformats.org/officeDocument/2006/relationships/slide" Target="/ppt/slides/slide3.xml" Id="R9ebab7270f88482b" /><Relationship Type="http://schemas.openxmlformats.org/officeDocument/2006/relationships/slide" Target="/ppt/slides/slide4.xml" Id="R489bb7439dca4629" /><Relationship Type="http://schemas.openxmlformats.org/officeDocument/2006/relationships/slide" Target="/ppt/slides/slide5.xml" Id="R8f8e59561aca4222" /><Relationship Type="http://schemas.openxmlformats.org/officeDocument/2006/relationships/slide" Target="/ppt/slides/slide6.xml" Id="Rdb0d2a3d6d6d42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4e9e92546342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796ba94464efa" /><Relationship Type="http://schemas.openxmlformats.org/officeDocument/2006/relationships/theme" Target="/ppt/slideMasters/theme/theme1.xml" Id="R40f70f68bd5548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4796ba94464e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6af5735af4c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984b19168348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489b03210d44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e753db804d47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bad7a534bb469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d102a6cf7244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EVENS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PEDERSEN EVEN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992 102 012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EVENS AS</a:t>
            </a:r>
          </a:p>
        </p:txBody>
      </p:sp>
    </p:spTree>
  </p:cSld>
  <p:clrMapOvr>
    <a:masterClrMapping xmlns:a="http://schemas.openxmlformats.org/drawingml/2006/main"/>
  </p:clrMapOvr>
</p:sld>
</file>