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56d4dec26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25e363e8e4b97"/>
  </p:sldMasterIdLst>
  <p:sldIdLst>
    <p:sldId xmlns:r="http://schemas.openxmlformats.org/officeDocument/2006/relationships" id="256" r:id="R4835a35d9f164979"/>
    <p:sldId xmlns:r="http://schemas.openxmlformats.org/officeDocument/2006/relationships" id="257" r:id="Rc4a28fb890804864"/>
    <p:sldId xmlns:r="http://schemas.openxmlformats.org/officeDocument/2006/relationships" id="258" r:id="R84e6ce9c5bcc42ce"/>
    <p:sldId xmlns:r="http://schemas.openxmlformats.org/officeDocument/2006/relationships" id="259" r:id="Re4a88a6cac3d45de"/>
    <p:sldId xmlns:r="http://schemas.openxmlformats.org/officeDocument/2006/relationships" id="260" r:id="R733b5b61961b4bb0"/>
    <p:sldId xmlns:r="http://schemas.openxmlformats.org/officeDocument/2006/relationships" id="261" r:id="R72d84ec6cd7341af"/>
    <p:sldId xmlns:r="http://schemas.openxmlformats.org/officeDocument/2006/relationships" id="262" r:id="R2d0f1a5ac109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25e363e8e4b97" /><Relationship Type="http://schemas.openxmlformats.org/officeDocument/2006/relationships/slide" Target="/ppt/slides/slide1.xml" Id="R4835a35d9f164979" /><Relationship Type="http://schemas.openxmlformats.org/officeDocument/2006/relationships/slide" Target="/ppt/slides/slide2.xml" Id="Rc4a28fb890804864" /><Relationship Type="http://schemas.openxmlformats.org/officeDocument/2006/relationships/slide" Target="/ppt/slides/slide3.xml" Id="R84e6ce9c5bcc42ce" /><Relationship Type="http://schemas.openxmlformats.org/officeDocument/2006/relationships/slide" Target="/ppt/slides/slide4.xml" Id="Re4a88a6cac3d45de" /><Relationship Type="http://schemas.openxmlformats.org/officeDocument/2006/relationships/slide" Target="/ppt/slides/slide5.xml" Id="R733b5b61961b4bb0" /><Relationship Type="http://schemas.openxmlformats.org/officeDocument/2006/relationships/slide" Target="/ppt/slides/slide6.xml" Id="R72d84ec6cd7341af" /><Relationship Type="http://schemas.openxmlformats.org/officeDocument/2006/relationships/slide" Target="/ppt/slides/slide7.xml" Id="R2d0f1a5ac109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d41bb8c1d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2b6b62184e35" /><Relationship Type="http://schemas.openxmlformats.org/officeDocument/2006/relationships/theme" Target="/ppt/slideMasters/theme/theme1.xml" Id="R454e250be6814e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f2b6b6218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2b0e7534545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9c783bad8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053a24a9a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397c521148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fe4d17825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aafa62ea14f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e3aa073c943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INFUTURUM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INFUTURUM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ODD BERGBY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35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INFUTURUM AS</a:t>
            </a:r>
          </a:p>
        </p:txBody>
      </p:sp>
    </p:spTree>
  </p:cSld>
  <p:clrMapOvr>
    <a:masterClrMapping xmlns:a="http://schemas.openxmlformats.org/drawingml/2006/main"/>
  </p:clrMapOvr>
</p:sld>
</file>