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ea4c7317e24a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11fd5050da4912"/>
  </p:sldMasterIdLst>
  <p:sldIdLst>
    <p:sldId xmlns:r="http://schemas.openxmlformats.org/officeDocument/2006/relationships" id="256" r:id="R43135f09240f4ad3"/>
    <p:sldId xmlns:r="http://schemas.openxmlformats.org/officeDocument/2006/relationships" id="257" r:id="Rf1cce08c16b049c5"/>
    <p:sldId xmlns:r="http://schemas.openxmlformats.org/officeDocument/2006/relationships" id="258" r:id="Redc9972416a24cae"/>
    <p:sldId xmlns:r="http://schemas.openxmlformats.org/officeDocument/2006/relationships" id="259" r:id="Rf78789af76e945d0"/>
    <p:sldId xmlns:r="http://schemas.openxmlformats.org/officeDocument/2006/relationships" id="260" r:id="R8b1affa6aa1443b0"/>
    <p:sldId xmlns:r="http://schemas.openxmlformats.org/officeDocument/2006/relationships" id="261" r:id="R83d7b09e49b8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11fd5050da4912" /><Relationship Type="http://schemas.openxmlformats.org/officeDocument/2006/relationships/slide" Target="/ppt/slides/slide1.xml" Id="R43135f09240f4ad3" /><Relationship Type="http://schemas.openxmlformats.org/officeDocument/2006/relationships/slide" Target="/ppt/slides/slide2.xml" Id="Rf1cce08c16b049c5" /><Relationship Type="http://schemas.openxmlformats.org/officeDocument/2006/relationships/slide" Target="/ppt/slides/slide3.xml" Id="Redc9972416a24cae" /><Relationship Type="http://schemas.openxmlformats.org/officeDocument/2006/relationships/slide" Target="/ppt/slides/slide4.xml" Id="Rf78789af76e945d0" /><Relationship Type="http://schemas.openxmlformats.org/officeDocument/2006/relationships/slide" Target="/ppt/slides/slide5.xml" Id="R8b1affa6aa1443b0" /><Relationship Type="http://schemas.openxmlformats.org/officeDocument/2006/relationships/slide" Target="/ppt/slides/slide6.xml" Id="R83d7b09e49b8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4dfca9514044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25a309266b403c" /><Relationship Type="http://schemas.openxmlformats.org/officeDocument/2006/relationships/theme" Target="/ppt/slideMasters/theme/theme1.xml" Id="Rbc7272b15af54e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25a309266b40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6537f8154a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e7f168bca4a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37eb91a3447f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3abc510a147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ebc883e584a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446344ad34c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VEKSTRA HARDANGER OG VOSS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Skulegata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52 07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voss@vekstra.no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www.vekstra.no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992 106 468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VEKSTRA HARDANGER OG VOSS AS</a:t>
            </a:r>
          </a:p>
        </p:txBody>
      </p:sp>
    </p:spTree>
  </p:cSld>
  <p:clrMapOvr>
    <a:masterClrMapping xmlns:a="http://schemas.openxmlformats.org/drawingml/2006/main"/>
  </p:clrMapOvr>
</p:sld>
</file>