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d20044ea7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efebda4c24973"/>
  </p:sldMasterIdLst>
  <p:sldIdLst>
    <p:sldId xmlns:r="http://schemas.openxmlformats.org/officeDocument/2006/relationships" id="256" r:id="R699b24f090b94448"/>
    <p:sldId xmlns:r="http://schemas.openxmlformats.org/officeDocument/2006/relationships" id="257" r:id="Rfe16311e781b4479"/>
    <p:sldId xmlns:r="http://schemas.openxmlformats.org/officeDocument/2006/relationships" id="258" r:id="R761231ef8eb24b30"/>
    <p:sldId xmlns:r="http://schemas.openxmlformats.org/officeDocument/2006/relationships" id="259" r:id="R65d4dfbe8bcd4657"/>
    <p:sldId xmlns:r="http://schemas.openxmlformats.org/officeDocument/2006/relationships" id="260" r:id="R5954c76accf64ca5"/>
    <p:sldId xmlns:r="http://schemas.openxmlformats.org/officeDocument/2006/relationships" id="261" r:id="Re01215e10cbd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efebda4c24973" /><Relationship Type="http://schemas.openxmlformats.org/officeDocument/2006/relationships/slide" Target="/ppt/slides/slide1.xml" Id="R699b24f090b94448" /><Relationship Type="http://schemas.openxmlformats.org/officeDocument/2006/relationships/slide" Target="/ppt/slides/slide2.xml" Id="Rfe16311e781b4479" /><Relationship Type="http://schemas.openxmlformats.org/officeDocument/2006/relationships/slide" Target="/ppt/slides/slide3.xml" Id="R761231ef8eb24b30" /><Relationship Type="http://schemas.openxmlformats.org/officeDocument/2006/relationships/slide" Target="/ppt/slides/slide4.xml" Id="R65d4dfbe8bcd4657" /><Relationship Type="http://schemas.openxmlformats.org/officeDocument/2006/relationships/slide" Target="/ppt/slides/slide5.xml" Id="R5954c76accf64ca5" /><Relationship Type="http://schemas.openxmlformats.org/officeDocument/2006/relationships/slide" Target="/ppt/slides/slide6.xml" Id="Re01215e10cbd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4b2e2a69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a288726174b40" /><Relationship Type="http://schemas.openxmlformats.org/officeDocument/2006/relationships/theme" Target="/ppt/slideMasters/theme/theme1.xml" Id="R63ad6c02488b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a28872617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02d981a4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d978b07e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a66fbd20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c1c47067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b30398f7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9a4fa7fe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