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5796659c5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c015eb4ba4033"/>
  </p:sldMasterIdLst>
  <p:sldIdLst>
    <p:sldId xmlns:r="http://schemas.openxmlformats.org/officeDocument/2006/relationships" id="256" r:id="R364fb1de16274bc9"/>
    <p:sldId xmlns:r="http://schemas.openxmlformats.org/officeDocument/2006/relationships" id="257" r:id="Rf4e3b2eb0f1a4118"/>
    <p:sldId xmlns:r="http://schemas.openxmlformats.org/officeDocument/2006/relationships" id="258" r:id="R0ad3a31d99064cae"/>
    <p:sldId xmlns:r="http://schemas.openxmlformats.org/officeDocument/2006/relationships" id="259" r:id="Rd83e0fe4bb724657"/>
    <p:sldId xmlns:r="http://schemas.openxmlformats.org/officeDocument/2006/relationships" id="260" r:id="Rec08972af5124103"/>
    <p:sldId xmlns:r="http://schemas.openxmlformats.org/officeDocument/2006/relationships" id="261" r:id="Rf50a1b709c1e4937"/>
    <p:sldId xmlns:r="http://schemas.openxmlformats.org/officeDocument/2006/relationships" id="262" r:id="R67bf292a93ae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c015eb4ba4033" /><Relationship Type="http://schemas.openxmlformats.org/officeDocument/2006/relationships/slide" Target="/ppt/slides/slide1.xml" Id="R364fb1de16274bc9" /><Relationship Type="http://schemas.openxmlformats.org/officeDocument/2006/relationships/slide" Target="/ppt/slides/slide2.xml" Id="Rf4e3b2eb0f1a4118" /><Relationship Type="http://schemas.openxmlformats.org/officeDocument/2006/relationships/slide" Target="/ppt/slides/slide3.xml" Id="R0ad3a31d99064cae" /><Relationship Type="http://schemas.openxmlformats.org/officeDocument/2006/relationships/slide" Target="/ppt/slides/slide4.xml" Id="Rd83e0fe4bb724657" /><Relationship Type="http://schemas.openxmlformats.org/officeDocument/2006/relationships/slide" Target="/ppt/slides/slide5.xml" Id="Rec08972af5124103" /><Relationship Type="http://schemas.openxmlformats.org/officeDocument/2006/relationships/slide" Target="/ppt/slides/slide6.xml" Id="Rf50a1b709c1e4937" /><Relationship Type="http://schemas.openxmlformats.org/officeDocument/2006/relationships/slide" Target="/ppt/slides/slide7.xml" Id="R67bf292a93ae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949a34e694e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d0092f12f4e14" /><Relationship Type="http://schemas.openxmlformats.org/officeDocument/2006/relationships/theme" Target="/ppt/slideMasters/theme/theme1.xml" Id="R1b3ae60f8b08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ad0092f12f4e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fcc3f66ed4d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babbdea6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00eb22e574a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c19e2aaf249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b9b2bcfff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3303c61a942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938e1906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12 120 306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421 727 459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421 819 113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JOF INVEST AS</a:t>
            </a:r>
          </a:p>
        </p:txBody>
      </p:sp>
    </p:spTree>
  </p:cSld>
  <p:clrMapOvr>
    <a:masterClrMapping xmlns:a="http://schemas.openxmlformats.org/drawingml/2006/main"/>
  </p:clrMapOvr>
</p:sld>
</file>