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ef8e4d8b2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87ac6f88e480d"/>
  </p:sldMasterIdLst>
  <p:sldIdLst>
    <p:sldId xmlns:r="http://schemas.openxmlformats.org/officeDocument/2006/relationships" id="256" r:id="Rc814275ad7b149d3"/>
    <p:sldId xmlns:r="http://schemas.openxmlformats.org/officeDocument/2006/relationships" id="257" r:id="R4f43a87a56994da1"/>
    <p:sldId xmlns:r="http://schemas.openxmlformats.org/officeDocument/2006/relationships" id="258" r:id="Rf9c1333ba5a44453"/>
    <p:sldId xmlns:r="http://schemas.openxmlformats.org/officeDocument/2006/relationships" id="259" r:id="R8da99d3b60064982"/>
    <p:sldId xmlns:r="http://schemas.openxmlformats.org/officeDocument/2006/relationships" id="260" r:id="R54e066dbda0a4ae1"/>
    <p:sldId xmlns:r="http://schemas.openxmlformats.org/officeDocument/2006/relationships" id="261" r:id="R7f9d1ccd66964b8a"/>
    <p:sldId xmlns:r="http://schemas.openxmlformats.org/officeDocument/2006/relationships" id="262" r:id="Rad688df408f4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87ac6f88e480d" /><Relationship Type="http://schemas.openxmlformats.org/officeDocument/2006/relationships/slide" Target="/ppt/slides/slide1.xml" Id="Rc814275ad7b149d3" /><Relationship Type="http://schemas.openxmlformats.org/officeDocument/2006/relationships/slide" Target="/ppt/slides/slide2.xml" Id="R4f43a87a56994da1" /><Relationship Type="http://schemas.openxmlformats.org/officeDocument/2006/relationships/slide" Target="/ppt/slides/slide3.xml" Id="Rf9c1333ba5a44453" /><Relationship Type="http://schemas.openxmlformats.org/officeDocument/2006/relationships/slide" Target="/ppt/slides/slide4.xml" Id="R8da99d3b60064982" /><Relationship Type="http://schemas.openxmlformats.org/officeDocument/2006/relationships/slide" Target="/ppt/slides/slide5.xml" Id="R54e066dbda0a4ae1" /><Relationship Type="http://schemas.openxmlformats.org/officeDocument/2006/relationships/slide" Target="/ppt/slides/slide6.xml" Id="R7f9d1ccd66964b8a" /><Relationship Type="http://schemas.openxmlformats.org/officeDocument/2006/relationships/slide" Target="/ppt/slides/slide7.xml" Id="Rad688df408f4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f733f3325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b0cb09c44c99" /><Relationship Type="http://schemas.openxmlformats.org/officeDocument/2006/relationships/theme" Target="/ppt/slideMasters/theme/theme1.xml" Id="R7ce05d96d0af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2b0cb09c4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5db50d46d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5b8f1e386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372a7ea6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82089bde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9a7832650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cb2dafbe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7c832913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