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e179ef38574e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bf2fd1de81437b"/>
  </p:sldMasterIdLst>
  <p:sldIdLst>
    <p:sldId xmlns:r="http://schemas.openxmlformats.org/officeDocument/2006/relationships" id="256" r:id="R9602acd5fed042b3"/>
    <p:sldId xmlns:r="http://schemas.openxmlformats.org/officeDocument/2006/relationships" id="257" r:id="Rf417ed38267d41e5"/>
    <p:sldId xmlns:r="http://schemas.openxmlformats.org/officeDocument/2006/relationships" id="258" r:id="Rf643b693f45b4f32"/>
    <p:sldId xmlns:r="http://schemas.openxmlformats.org/officeDocument/2006/relationships" id="259" r:id="Re5ddc1cc528a4ffd"/>
    <p:sldId xmlns:r="http://schemas.openxmlformats.org/officeDocument/2006/relationships" id="260" r:id="Rf91e0ca108424658"/>
    <p:sldId xmlns:r="http://schemas.openxmlformats.org/officeDocument/2006/relationships" id="261" r:id="Ra0ec50a0c6964b84"/>
    <p:sldId xmlns:r="http://schemas.openxmlformats.org/officeDocument/2006/relationships" id="262" r:id="R9c5411d2ae75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f2fd1de81437b" /><Relationship Type="http://schemas.openxmlformats.org/officeDocument/2006/relationships/slide" Target="/ppt/slides/slide1.xml" Id="R9602acd5fed042b3" /><Relationship Type="http://schemas.openxmlformats.org/officeDocument/2006/relationships/slide" Target="/ppt/slides/slide2.xml" Id="Rf417ed38267d41e5" /><Relationship Type="http://schemas.openxmlformats.org/officeDocument/2006/relationships/slide" Target="/ppt/slides/slide3.xml" Id="Rf643b693f45b4f32" /><Relationship Type="http://schemas.openxmlformats.org/officeDocument/2006/relationships/slide" Target="/ppt/slides/slide4.xml" Id="Re5ddc1cc528a4ffd" /><Relationship Type="http://schemas.openxmlformats.org/officeDocument/2006/relationships/slide" Target="/ppt/slides/slide5.xml" Id="Rf91e0ca108424658" /><Relationship Type="http://schemas.openxmlformats.org/officeDocument/2006/relationships/slide" Target="/ppt/slides/slide6.xml" Id="Ra0ec50a0c6964b84" /><Relationship Type="http://schemas.openxmlformats.org/officeDocument/2006/relationships/slide" Target="/ppt/slides/slide7.xml" Id="R9c5411d2ae75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da1589ca641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0249c6d014b38" /><Relationship Type="http://schemas.openxmlformats.org/officeDocument/2006/relationships/theme" Target="/ppt/slideMasters/theme/theme1.xml" Id="Ra36e1c254ef2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0249c6d014b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b9d9a30434e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12e9cc77640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230dbdd56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f9e6c6186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4da22b99849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8080007fe44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3336cbf4f4d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19 705 399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343 800 947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343 969 818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