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b5ad274dc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45edef08c4fe8"/>
  </p:sldMasterIdLst>
  <p:sldIdLst>
    <p:sldId xmlns:r="http://schemas.openxmlformats.org/officeDocument/2006/relationships" id="256" r:id="Ra8ffd652aa934336"/>
    <p:sldId xmlns:r="http://schemas.openxmlformats.org/officeDocument/2006/relationships" id="257" r:id="R8d16556fcda54057"/>
    <p:sldId xmlns:r="http://schemas.openxmlformats.org/officeDocument/2006/relationships" id="258" r:id="R31b62b47a40449b3"/>
    <p:sldId xmlns:r="http://schemas.openxmlformats.org/officeDocument/2006/relationships" id="259" r:id="Rd6c9d06b7c6c46b4"/>
    <p:sldId xmlns:r="http://schemas.openxmlformats.org/officeDocument/2006/relationships" id="260" r:id="R0275287ea6704b89"/>
    <p:sldId xmlns:r="http://schemas.openxmlformats.org/officeDocument/2006/relationships" id="261" r:id="R6f79a82941064a25"/>
    <p:sldId xmlns:r="http://schemas.openxmlformats.org/officeDocument/2006/relationships" id="262" r:id="Rfc45dccb5c20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45edef08c4fe8" /><Relationship Type="http://schemas.openxmlformats.org/officeDocument/2006/relationships/slide" Target="/ppt/slides/slide1.xml" Id="Ra8ffd652aa934336" /><Relationship Type="http://schemas.openxmlformats.org/officeDocument/2006/relationships/slide" Target="/ppt/slides/slide2.xml" Id="R8d16556fcda54057" /><Relationship Type="http://schemas.openxmlformats.org/officeDocument/2006/relationships/slide" Target="/ppt/slides/slide3.xml" Id="R31b62b47a40449b3" /><Relationship Type="http://schemas.openxmlformats.org/officeDocument/2006/relationships/slide" Target="/ppt/slides/slide4.xml" Id="Rd6c9d06b7c6c46b4" /><Relationship Type="http://schemas.openxmlformats.org/officeDocument/2006/relationships/slide" Target="/ppt/slides/slide5.xml" Id="R0275287ea6704b89" /><Relationship Type="http://schemas.openxmlformats.org/officeDocument/2006/relationships/slide" Target="/ppt/slides/slide6.xml" Id="R6f79a82941064a25" /><Relationship Type="http://schemas.openxmlformats.org/officeDocument/2006/relationships/slide" Target="/ppt/slides/slide7.xml" Id="Rfc45dccb5c20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d4b76fb7f47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7fcb7eee440a" /><Relationship Type="http://schemas.openxmlformats.org/officeDocument/2006/relationships/theme" Target="/ppt/slideMasters/theme/theme1.xml" Id="R3da42564044b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a7fcb7eee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4ce14d67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e792729e1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51d0af24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2a1586e5d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ef5d43031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f99807dfa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47f6c875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