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ec756f5e2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411147422466a"/>
  </p:sldMasterIdLst>
  <p:sldIdLst>
    <p:sldId xmlns:r="http://schemas.openxmlformats.org/officeDocument/2006/relationships" id="256" r:id="R7c22b7ffe2224eab"/>
    <p:sldId xmlns:r="http://schemas.openxmlformats.org/officeDocument/2006/relationships" id="257" r:id="R8d6c5ba6472c41ac"/>
    <p:sldId xmlns:r="http://schemas.openxmlformats.org/officeDocument/2006/relationships" id="258" r:id="Rfbcc9afd10bc4e4b"/>
    <p:sldId xmlns:r="http://schemas.openxmlformats.org/officeDocument/2006/relationships" id="259" r:id="Rb41087de778f44e8"/>
    <p:sldId xmlns:r="http://schemas.openxmlformats.org/officeDocument/2006/relationships" id="260" r:id="R4c106a8a2991430a"/>
    <p:sldId xmlns:r="http://schemas.openxmlformats.org/officeDocument/2006/relationships" id="261" r:id="R116b276169084d7f"/>
    <p:sldId xmlns:r="http://schemas.openxmlformats.org/officeDocument/2006/relationships" id="262" r:id="Rc1d3ba4607f8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411147422466a" /><Relationship Type="http://schemas.openxmlformats.org/officeDocument/2006/relationships/slide" Target="/ppt/slides/slide1.xml" Id="R7c22b7ffe2224eab" /><Relationship Type="http://schemas.openxmlformats.org/officeDocument/2006/relationships/slide" Target="/ppt/slides/slide2.xml" Id="R8d6c5ba6472c41ac" /><Relationship Type="http://schemas.openxmlformats.org/officeDocument/2006/relationships/slide" Target="/ppt/slides/slide3.xml" Id="Rfbcc9afd10bc4e4b" /><Relationship Type="http://schemas.openxmlformats.org/officeDocument/2006/relationships/slide" Target="/ppt/slides/slide4.xml" Id="Rb41087de778f44e8" /><Relationship Type="http://schemas.openxmlformats.org/officeDocument/2006/relationships/slide" Target="/ppt/slides/slide5.xml" Id="R4c106a8a2991430a" /><Relationship Type="http://schemas.openxmlformats.org/officeDocument/2006/relationships/slide" Target="/ppt/slides/slide6.xml" Id="R116b276169084d7f" /><Relationship Type="http://schemas.openxmlformats.org/officeDocument/2006/relationships/slide" Target="/ppt/slides/slide7.xml" Id="Rc1d3ba4607f8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85f2976dc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4dda89d84301" /><Relationship Type="http://schemas.openxmlformats.org/officeDocument/2006/relationships/theme" Target="/ppt/slideMasters/theme/theme1.xml" Id="R8f7691c5a6d2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e4dda89d8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2f5901b6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cc23add2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2dd0c0c89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ca5d4878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227a86d2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8f352636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3cd359864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