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5d8ffc813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8a28cd2934490"/>
  </p:sldMasterIdLst>
  <p:sldIdLst>
    <p:sldId xmlns:r="http://schemas.openxmlformats.org/officeDocument/2006/relationships" id="256" r:id="R17dbe87d4c0d4c03"/>
    <p:sldId xmlns:r="http://schemas.openxmlformats.org/officeDocument/2006/relationships" id="257" r:id="R4505fe43c92c4b41"/>
    <p:sldId xmlns:r="http://schemas.openxmlformats.org/officeDocument/2006/relationships" id="258" r:id="R365128d1d343465c"/>
    <p:sldId xmlns:r="http://schemas.openxmlformats.org/officeDocument/2006/relationships" id="259" r:id="R47c005373af54fbc"/>
    <p:sldId xmlns:r="http://schemas.openxmlformats.org/officeDocument/2006/relationships" id="260" r:id="R116af76c0da744c0"/>
    <p:sldId xmlns:r="http://schemas.openxmlformats.org/officeDocument/2006/relationships" id="261" r:id="R94775801bcf1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8a28cd2934490" /><Relationship Type="http://schemas.openxmlformats.org/officeDocument/2006/relationships/slide" Target="/ppt/slides/slide1.xml" Id="R17dbe87d4c0d4c03" /><Relationship Type="http://schemas.openxmlformats.org/officeDocument/2006/relationships/slide" Target="/ppt/slides/slide2.xml" Id="R4505fe43c92c4b41" /><Relationship Type="http://schemas.openxmlformats.org/officeDocument/2006/relationships/slide" Target="/ppt/slides/slide3.xml" Id="R365128d1d343465c" /><Relationship Type="http://schemas.openxmlformats.org/officeDocument/2006/relationships/slide" Target="/ppt/slides/slide4.xml" Id="R47c005373af54fbc" /><Relationship Type="http://schemas.openxmlformats.org/officeDocument/2006/relationships/slide" Target="/ppt/slides/slide5.xml" Id="R116af76c0da744c0" /><Relationship Type="http://schemas.openxmlformats.org/officeDocument/2006/relationships/slide" Target="/ppt/slides/slide6.xml" Id="R94775801bcf1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dacb25de3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0d4129ac47ef" /><Relationship Type="http://schemas.openxmlformats.org/officeDocument/2006/relationships/theme" Target="/ppt/slideMasters/theme/theme1.xml" Id="Rb591a198e052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d0d4129ac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e3e428877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0c4e6217b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1d71d548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b822d594a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34e4ae347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182b5eec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