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4e908f7a4241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baa374341b4000"/>
  </p:sldMasterIdLst>
  <p:sldIdLst>
    <p:sldId xmlns:r="http://schemas.openxmlformats.org/officeDocument/2006/relationships" id="256" r:id="R84528f4213514505"/>
    <p:sldId xmlns:r="http://schemas.openxmlformats.org/officeDocument/2006/relationships" id="257" r:id="Rba05333a70ef40e5"/>
    <p:sldId xmlns:r="http://schemas.openxmlformats.org/officeDocument/2006/relationships" id="258" r:id="R6036e7cae47348c9"/>
    <p:sldId xmlns:r="http://schemas.openxmlformats.org/officeDocument/2006/relationships" id="259" r:id="Rb59d464b6acf4fd6"/>
    <p:sldId xmlns:r="http://schemas.openxmlformats.org/officeDocument/2006/relationships" id="260" r:id="Rd78702fcf8c04fe4"/>
    <p:sldId xmlns:r="http://schemas.openxmlformats.org/officeDocument/2006/relationships" id="261" r:id="R8d21285f688747df"/>
    <p:sldId xmlns:r="http://schemas.openxmlformats.org/officeDocument/2006/relationships" id="262" r:id="R47c616793abf44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baa374341b4000" /><Relationship Type="http://schemas.openxmlformats.org/officeDocument/2006/relationships/slide" Target="/ppt/slides/slide1.xml" Id="R84528f4213514505" /><Relationship Type="http://schemas.openxmlformats.org/officeDocument/2006/relationships/slide" Target="/ppt/slides/slide2.xml" Id="Rba05333a70ef40e5" /><Relationship Type="http://schemas.openxmlformats.org/officeDocument/2006/relationships/slide" Target="/ppt/slides/slide3.xml" Id="R6036e7cae47348c9" /><Relationship Type="http://schemas.openxmlformats.org/officeDocument/2006/relationships/slide" Target="/ppt/slides/slide4.xml" Id="Rb59d464b6acf4fd6" /><Relationship Type="http://schemas.openxmlformats.org/officeDocument/2006/relationships/slide" Target="/ppt/slides/slide5.xml" Id="Rd78702fcf8c04fe4" /><Relationship Type="http://schemas.openxmlformats.org/officeDocument/2006/relationships/slide" Target="/ppt/slides/slide6.xml" Id="R8d21285f688747df" /><Relationship Type="http://schemas.openxmlformats.org/officeDocument/2006/relationships/slide" Target="/ppt/slides/slide7.xml" Id="R47c616793abf44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ed94200aff42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ee8c743514605" /><Relationship Type="http://schemas.openxmlformats.org/officeDocument/2006/relationships/theme" Target="/ppt/slideMasters/theme/theme1.xml" Id="Ra42eae1ce9954e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3ee8c7435146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cf0af83db4c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33c08ce1647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f986da92f48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6d6b74bb44e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2fbcdba1d48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fc73c6b2344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c9c04c99b49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ØYHATT AS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−471 022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25 681 250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387 873 326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394 922 517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HATTELAND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