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8faef1734d4e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0b3c862aab44c8c"/>
  </p:sldMasterIdLst>
  <p:sldIdLst>
    <p:sldId xmlns:r="http://schemas.openxmlformats.org/officeDocument/2006/relationships" id="256" r:id="Rb2d530ce8a934e1a"/>
    <p:sldId xmlns:r="http://schemas.openxmlformats.org/officeDocument/2006/relationships" id="257" r:id="Rb40e0a07e8fb478f"/>
    <p:sldId xmlns:r="http://schemas.openxmlformats.org/officeDocument/2006/relationships" id="258" r:id="R39f0b28ee08f4a01"/>
    <p:sldId xmlns:r="http://schemas.openxmlformats.org/officeDocument/2006/relationships" id="259" r:id="Raaec799eef874500"/>
    <p:sldId xmlns:r="http://schemas.openxmlformats.org/officeDocument/2006/relationships" id="260" r:id="R668bdbcd4068495d"/>
    <p:sldId xmlns:r="http://schemas.openxmlformats.org/officeDocument/2006/relationships" id="261" r:id="R5cacaeabda4545e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b3c862aab44c8c" /><Relationship Type="http://schemas.openxmlformats.org/officeDocument/2006/relationships/slide" Target="/ppt/slides/slide1.xml" Id="Rb2d530ce8a934e1a" /><Relationship Type="http://schemas.openxmlformats.org/officeDocument/2006/relationships/slide" Target="/ppt/slides/slide2.xml" Id="Rb40e0a07e8fb478f" /><Relationship Type="http://schemas.openxmlformats.org/officeDocument/2006/relationships/slide" Target="/ppt/slides/slide3.xml" Id="R39f0b28ee08f4a01" /><Relationship Type="http://schemas.openxmlformats.org/officeDocument/2006/relationships/slide" Target="/ppt/slides/slide4.xml" Id="Raaec799eef874500" /><Relationship Type="http://schemas.openxmlformats.org/officeDocument/2006/relationships/slide" Target="/ppt/slides/slide5.xml" Id="R668bdbcd4068495d" /><Relationship Type="http://schemas.openxmlformats.org/officeDocument/2006/relationships/slide" Target="/ppt/slides/slide6.xml" Id="R5cacaeabda4545e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843aa71f1741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31b6ae4ed04cd5" /><Relationship Type="http://schemas.openxmlformats.org/officeDocument/2006/relationships/theme" Target="/ppt/slideMasters/theme/theme1.xml" Id="R79a7902a7d834e7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31b6ae4ed04cd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09d0d74ddf4f9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e385ec294149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810a0fc95048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d2df6dfe0f47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024f9f22034f9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a12773edaf46b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FINN WILHELMSENS STIFTELSE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FINN WILHELMSENS STIFTELSE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 WILHELMSENS STIFTELSE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FINN WILHELMSENS STIFTELSE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FINN WILHELMSENS STIFTELSE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FINN WILHELMSENS STIFTELSE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16 963 267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16 342 227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9 769 487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287 838 394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292 403 894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FINN WILHELMSENS STIFTELSE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Postboks 1131 Sentrum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0317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unifor@unifor.no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992 110 813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FINN WILHELMSENS STIFTELSE</a:t>
            </a:r>
          </a:p>
        </p:txBody>
      </p:sp>
    </p:spTree>
  </p:cSld>
  <p:clrMapOvr>
    <a:masterClrMapping xmlns:a="http://schemas.openxmlformats.org/drawingml/2006/main"/>
  </p:clrMapOvr>
</p:sld>
</file>