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ef1031113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8033394d04fbd"/>
  </p:sldMasterIdLst>
  <p:sldIdLst>
    <p:sldId xmlns:r="http://schemas.openxmlformats.org/officeDocument/2006/relationships" id="256" r:id="Re931aa2a60da424e"/>
    <p:sldId xmlns:r="http://schemas.openxmlformats.org/officeDocument/2006/relationships" id="257" r:id="Rc9fb2b6caafc44e1"/>
    <p:sldId xmlns:r="http://schemas.openxmlformats.org/officeDocument/2006/relationships" id="258" r:id="Rbb821fe48a1f4c6b"/>
    <p:sldId xmlns:r="http://schemas.openxmlformats.org/officeDocument/2006/relationships" id="259" r:id="R2c18698759834c51"/>
    <p:sldId xmlns:r="http://schemas.openxmlformats.org/officeDocument/2006/relationships" id="260" r:id="Ra39525788752413d"/>
    <p:sldId xmlns:r="http://schemas.openxmlformats.org/officeDocument/2006/relationships" id="261" r:id="R9211925b3d58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8033394d04fbd" /><Relationship Type="http://schemas.openxmlformats.org/officeDocument/2006/relationships/slide" Target="/ppt/slides/slide1.xml" Id="Re931aa2a60da424e" /><Relationship Type="http://schemas.openxmlformats.org/officeDocument/2006/relationships/slide" Target="/ppt/slides/slide2.xml" Id="Rc9fb2b6caafc44e1" /><Relationship Type="http://schemas.openxmlformats.org/officeDocument/2006/relationships/slide" Target="/ppt/slides/slide3.xml" Id="Rbb821fe48a1f4c6b" /><Relationship Type="http://schemas.openxmlformats.org/officeDocument/2006/relationships/slide" Target="/ppt/slides/slide4.xml" Id="R2c18698759834c51" /><Relationship Type="http://schemas.openxmlformats.org/officeDocument/2006/relationships/slide" Target="/ppt/slides/slide5.xml" Id="Ra39525788752413d" /><Relationship Type="http://schemas.openxmlformats.org/officeDocument/2006/relationships/slide" Target="/ppt/slides/slide6.xml" Id="R9211925b3d58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1346f97a7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b467598a406a" /><Relationship Type="http://schemas.openxmlformats.org/officeDocument/2006/relationships/theme" Target="/ppt/slideMasters/theme/theme1.xml" Id="R923a745cc671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fb467598a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7a5028b4f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a39e7b8b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c089667a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15847813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d94228ab7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bb08182b3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