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0e1192ac88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9f7e1ae064166"/>
  </p:sldMasterIdLst>
  <p:sldIdLst>
    <p:sldId xmlns:r="http://schemas.openxmlformats.org/officeDocument/2006/relationships" id="256" r:id="R252466609b8549b6"/>
    <p:sldId xmlns:r="http://schemas.openxmlformats.org/officeDocument/2006/relationships" id="257" r:id="R6a4614dd270944c5"/>
    <p:sldId xmlns:r="http://schemas.openxmlformats.org/officeDocument/2006/relationships" id="258" r:id="Rf15b980a491a4439"/>
    <p:sldId xmlns:r="http://schemas.openxmlformats.org/officeDocument/2006/relationships" id="259" r:id="R94828460106b4697"/>
    <p:sldId xmlns:r="http://schemas.openxmlformats.org/officeDocument/2006/relationships" id="260" r:id="R7365db9af4184833"/>
    <p:sldId xmlns:r="http://schemas.openxmlformats.org/officeDocument/2006/relationships" id="261" r:id="R9962dab0c9314618"/>
    <p:sldId xmlns:r="http://schemas.openxmlformats.org/officeDocument/2006/relationships" id="262" r:id="R6d284d0de321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9f7e1ae064166" /><Relationship Type="http://schemas.openxmlformats.org/officeDocument/2006/relationships/slide" Target="/ppt/slides/slide1.xml" Id="R252466609b8549b6" /><Relationship Type="http://schemas.openxmlformats.org/officeDocument/2006/relationships/slide" Target="/ppt/slides/slide2.xml" Id="R6a4614dd270944c5" /><Relationship Type="http://schemas.openxmlformats.org/officeDocument/2006/relationships/slide" Target="/ppt/slides/slide3.xml" Id="Rf15b980a491a4439" /><Relationship Type="http://schemas.openxmlformats.org/officeDocument/2006/relationships/slide" Target="/ppt/slides/slide4.xml" Id="R94828460106b4697" /><Relationship Type="http://schemas.openxmlformats.org/officeDocument/2006/relationships/slide" Target="/ppt/slides/slide5.xml" Id="R7365db9af4184833" /><Relationship Type="http://schemas.openxmlformats.org/officeDocument/2006/relationships/slide" Target="/ppt/slides/slide6.xml" Id="R9962dab0c9314618" /><Relationship Type="http://schemas.openxmlformats.org/officeDocument/2006/relationships/slide" Target="/ppt/slides/slide7.xml" Id="R6d284d0de321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9ffa09043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07712817e4a1e" /><Relationship Type="http://schemas.openxmlformats.org/officeDocument/2006/relationships/theme" Target="/ppt/slideMasters/theme/theme1.xml" Id="R93a7658f53de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07712817e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9ed15710b4b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2d8612c8d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66b15b833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4b75a3cc5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24008687846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78b95eac646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0ac619b904b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CAPAX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