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fd4c5ea39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6737df3274503"/>
  </p:sldMasterIdLst>
  <p:sldIdLst>
    <p:sldId xmlns:r="http://schemas.openxmlformats.org/officeDocument/2006/relationships" id="256" r:id="Raa9b33e13d6140f0"/>
    <p:sldId xmlns:r="http://schemas.openxmlformats.org/officeDocument/2006/relationships" id="257" r:id="Rc76f1f1bc3bd4db7"/>
    <p:sldId xmlns:r="http://schemas.openxmlformats.org/officeDocument/2006/relationships" id="258" r:id="Rff9ac8d1ce7e4ee1"/>
    <p:sldId xmlns:r="http://schemas.openxmlformats.org/officeDocument/2006/relationships" id="259" r:id="R7dc72963107141b7"/>
    <p:sldId xmlns:r="http://schemas.openxmlformats.org/officeDocument/2006/relationships" id="260" r:id="R99101651ae7f405e"/>
    <p:sldId xmlns:r="http://schemas.openxmlformats.org/officeDocument/2006/relationships" id="261" r:id="Rbe559c9143c7413c"/>
    <p:sldId xmlns:r="http://schemas.openxmlformats.org/officeDocument/2006/relationships" id="262" r:id="Rd7b86b0aa692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6737df3274503" /><Relationship Type="http://schemas.openxmlformats.org/officeDocument/2006/relationships/slide" Target="/ppt/slides/slide1.xml" Id="Raa9b33e13d6140f0" /><Relationship Type="http://schemas.openxmlformats.org/officeDocument/2006/relationships/slide" Target="/ppt/slides/slide2.xml" Id="Rc76f1f1bc3bd4db7" /><Relationship Type="http://schemas.openxmlformats.org/officeDocument/2006/relationships/slide" Target="/ppt/slides/slide3.xml" Id="Rff9ac8d1ce7e4ee1" /><Relationship Type="http://schemas.openxmlformats.org/officeDocument/2006/relationships/slide" Target="/ppt/slides/slide4.xml" Id="R7dc72963107141b7" /><Relationship Type="http://schemas.openxmlformats.org/officeDocument/2006/relationships/slide" Target="/ppt/slides/slide5.xml" Id="R99101651ae7f405e" /><Relationship Type="http://schemas.openxmlformats.org/officeDocument/2006/relationships/slide" Target="/ppt/slides/slide6.xml" Id="Rbe559c9143c7413c" /><Relationship Type="http://schemas.openxmlformats.org/officeDocument/2006/relationships/slide" Target="/ppt/slides/slide7.xml" Id="Rd7b86b0aa692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2a77d8326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4386defc4f88" /><Relationship Type="http://schemas.openxmlformats.org/officeDocument/2006/relationships/theme" Target="/ppt/slideMasters/theme/theme1.xml" Id="R1704d61e104c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64386defc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a79b403e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89af60a2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0d4010d65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addbebd5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39fc1afb4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6d941ad7547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3c8e56eb49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MARI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LAUVRAK ELISABETH IREN 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992 125 705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