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ec9e84b7bd4b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bdea3983bb42df"/>
  </p:sldMasterIdLst>
  <p:sldIdLst>
    <p:sldId xmlns:r="http://schemas.openxmlformats.org/officeDocument/2006/relationships" id="256" r:id="Rb2d40ed37c994aa6"/>
    <p:sldId xmlns:r="http://schemas.openxmlformats.org/officeDocument/2006/relationships" id="257" r:id="R8e3f39dba09d4090"/>
    <p:sldId xmlns:r="http://schemas.openxmlformats.org/officeDocument/2006/relationships" id="258" r:id="Rf7b04e9d72bc4028"/>
    <p:sldId xmlns:r="http://schemas.openxmlformats.org/officeDocument/2006/relationships" id="259" r:id="R9b119174ebc346a8"/>
    <p:sldId xmlns:r="http://schemas.openxmlformats.org/officeDocument/2006/relationships" id="260" r:id="R7042cdfc71104417"/>
    <p:sldId xmlns:r="http://schemas.openxmlformats.org/officeDocument/2006/relationships" id="261" r:id="Re906b5be62454d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dea3983bb42df" /><Relationship Type="http://schemas.openxmlformats.org/officeDocument/2006/relationships/slide" Target="/ppt/slides/slide1.xml" Id="Rb2d40ed37c994aa6" /><Relationship Type="http://schemas.openxmlformats.org/officeDocument/2006/relationships/slide" Target="/ppt/slides/slide2.xml" Id="R8e3f39dba09d4090" /><Relationship Type="http://schemas.openxmlformats.org/officeDocument/2006/relationships/slide" Target="/ppt/slides/slide3.xml" Id="Rf7b04e9d72bc4028" /><Relationship Type="http://schemas.openxmlformats.org/officeDocument/2006/relationships/slide" Target="/ppt/slides/slide4.xml" Id="R9b119174ebc346a8" /><Relationship Type="http://schemas.openxmlformats.org/officeDocument/2006/relationships/slide" Target="/ppt/slides/slide5.xml" Id="R7042cdfc71104417" /><Relationship Type="http://schemas.openxmlformats.org/officeDocument/2006/relationships/slide" Target="/ppt/slides/slide6.xml" Id="Re906b5be62454d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c24c3463434a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f3318be8a41bf" /><Relationship Type="http://schemas.openxmlformats.org/officeDocument/2006/relationships/theme" Target="/ppt/slideMasters/theme/theme1.xml" Id="R49bb821f2de44b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bf3318be8a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53356bd1844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0bc1532d2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09e2555cc40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c1adf9d1b4b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19873ef7f4f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12b3d8d4645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KOMMODEN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992 127 708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