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f2403d296f46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de7ff449504abe"/>
  </p:sldMasterIdLst>
  <p:sldIdLst>
    <p:sldId xmlns:r="http://schemas.openxmlformats.org/officeDocument/2006/relationships" id="256" r:id="R516b7f7e26fa4cc2"/>
    <p:sldId xmlns:r="http://schemas.openxmlformats.org/officeDocument/2006/relationships" id="257" r:id="Rbd15b5fc75114d96"/>
    <p:sldId xmlns:r="http://schemas.openxmlformats.org/officeDocument/2006/relationships" id="258" r:id="Rc45d9b88775a44ba"/>
    <p:sldId xmlns:r="http://schemas.openxmlformats.org/officeDocument/2006/relationships" id="259" r:id="R172a66d67dff4c61"/>
    <p:sldId xmlns:r="http://schemas.openxmlformats.org/officeDocument/2006/relationships" id="260" r:id="Rcaf10cedd70c43ed"/>
    <p:sldId xmlns:r="http://schemas.openxmlformats.org/officeDocument/2006/relationships" id="261" r:id="R416e439883b543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de7ff449504abe" /><Relationship Type="http://schemas.openxmlformats.org/officeDocument/2006/relationships/slide" Target="/ppt/slides/slide1.xml" Id="R516b7f7e26fa4cc2" /><Relationship Type="http://schemas.openxmlformats.org/officeDocument/2006/relationships/slide" Target="/ppt/slides/slide2.xml" Id="Rbd15b5fc75114d96" /><Relationship Type="http://schemas.openxmlformats.org/officeDocument/2006/relationships/slide" Target="/ppt/slides/slide3.xml" Id="Rc45d9b88775a44ba" /><Relationship Type="http://schemas.openxmlformats.org/officeDocument/2006/relationships/slide" Target="/ppt/slides/slide4.xml" Id="R172a66d67dff4c61" /><Relationship Type="http://schemas.openxmlformats.org/officeDocument/2006/relationships/slide" Target="/ppt/slides/slide5.xml" Id="Rcaf10cedd70c43ed" /><Relationship Type="http://schemas.openxmlformats.org/officeDocument/2006/relationships/slide" Target="/ppt/slides/slide6.xml" Id="R416e439883b543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6b471cb6a04b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0766961ee4503" /><Relationship Type="http://schemas.openxmlformats.org/officeDocument/2006/relationships/theme" Target="/ppt/slideMasters/theme/theme1.xml" Id="R25e362f132e543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c0766961ee45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d8969979d4f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a414da5f540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2221f753c4f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95813083e49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7650b8f7b48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337f7e1ef4a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KOMMODEN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KOMMODEN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KOMMODEN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KOMMODEN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KOMMODEN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KOMMODEN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KOMMODEN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992 127 708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KOMMODEN INVEST AS</a:t>
            </a:r>
          </a:p>
        </p:txBody>
      </p:sp>
    </p:spTree>
  </p:cSld>
  <p:clrMapOvr>
    <a:masterClrMapping xmlns:a="http://schemas.openxmlformats.org/drawingml/2006/main"/>
  </p:clrMapOvr>
</p:sld>
</file>