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e50a77eafb4d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9c3c810d2e4aea"/>
  </p:sldMasterIdLst>
  <p:sldIdLst>
    <p:sldId xmlns:r="http://schemas.openxmlformats.org/officeDocument/2006/relationships" id="256" r:id="Rcd2d7fdb22b94a0c"/>
    <p:sldId xmlns:r="http://schemas.openxmlformats.org/officeDocument/2006/relationships" id="257" r:id="R694fbb1a68d447a5"/>
    <p:sldId xmlns:r="http://schemas.openxmlformats.org/officeDocument/2006/relationships" id="258" r:id="R41e4e3ff3d644ccf"/>
    <p:sldId xmlns:r="http://schemas.openxmlformats.org/officeDocument/2006/relationships" id="259" r:id="Rbe124e8b569348ca"/>
    <p:sldId xmlns:r="http://schemas.openxmlformats.org/officeDocument/2006/relationships" id="260" r:id="Rd493c576b2034454"/>
    <p:sldId xmlns:r="http://schemas.openxmlformats.org/officeDocument/2006/relationships" id="261" r:id="Rffdd64aad75f46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9c3c810d2e4aea" /><Relationship Type="http://schemas.openxmlformats.org/officeDocument/2006/relationships/slide" Target="/ppt/slides/slide1.xml" Id="Rcd2d7fdb22b94a0c" /><Relationship Type="http://schemas.openxmlformats.org/officeDocument/2006/relationships/slide" Target="/ppt/slides/slide2.xml" Id="R694fbb1a68d447a5" /><Relationship Type="http://schemas.openxmlformats.org/officeDocument/2006/relationships/slide" Target="/ppt/slides/slide3.xml" Id="R41e4e3ff3d644ccf" /><Relationship Type="http://schemas.openxmlformats.org/officeDocument/2006/relationships/slide" Target="/ppt/slides/slide4.xml" Id="Rbe124e8b569348ca" /><Relationship Type="http://schemas.openxmlformats.org/officeDocument/2006/relationships/slide" Target="/ppt/slides/slide5.xml" Id="Rd493c576b2034454" /><Relationship Type="http://schemas.openxmlformats.org/officeDocument/2006/relationships/slide" Target="/ppt/slides/slide6.xml" Id="Rffdd64aad75f46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8d71ab5cf14d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c31c801f64552" /><Relationship Type="http://schemas.openxmlformats.org/officeDocument/2006/relationships/theme" Target="/ppt/slideMasters/theme/theme1.xml" Id="Rf3cb62e356734e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3c31c801f645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864096fd841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8af406e6a40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23bb5daf745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0f3db55b14a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3874547544a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5714580d646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FORSIKRINGSHUSET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FORSIKRINGSHUSET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FORSIKRINGSHUSET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FORSIKRINGSHUSET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FORSIKRINGSHUSET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FORSIKRINGSHUSET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ENEVOLD ANDERS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STRANDBERG EDWARD NICKLAS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FORSIKRINGSHUSET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992 129 271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FORSIKRINGSHUSET AS</a:t>
            </a:r>
          </a:p>
        </p:txBody>
      </p:sp>
    </p:spTree>
  </p:cSld>
  <p:clrMapOvr>
    <a:masterClrMapping xmlns:a="http://schemas.openxmlformats.org/drawingml/2006/main"/>
  </p:clrMapOvr>
</p:sld>
</file>