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f3e48f697444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bd6192b4a6d46ac"/>
  </p:sldMasterIdLst>
  <p:sldIdLst>
    <p:sldId xmlns:r="http://schemas.openxmlformats.org/officeDocument/2006/relationships" id="256" r:id="Rf6777230311a4713"/>
    <p:sldId xmlns:r="http://schemas.openxmlformats.org/officeDocument/2006/relationships" id="257" r:id="Reaaeeec539c043e5"/>
    <p:sldId xmlns:r="http://schemas.openxmlformats.org/officeDocument/2006/relationships" id="258" r:id="Raf3012d478e94756"/>
    <p:sldId xmlns:r="http://schemas.openxmlformats.org/officeDocument/2006/relationships" id="259" r:id="R53bf2628a1984c3e"/>
    <p:sldId xmlns:r="http://schemas.openxmlformats.org/officeDocument/2006/relationships" id="260" r:id="R28c6599ce7024c61"/>
    <p:sldId xmlns:r="http://schemas.openxmlformats.org/officeDocument/2006/relationships" id="261" r:id="Rddf2004191c94683"/>
    <p:sldId xmlns:r="http://schemas.openxmlformats.org/officeDocument/2006/relationships" id="262" r:id="R19ac04f917b2443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d6192b4a6d46ac" /><Relationship Type="http://schemas.openxmlformats.org/officeDocument/2006/relationships/slide" Target="/ppt/slides/slide1.xml" Id="Rf6777230311a4713" /><Relationship Type="http://schemas.openxmlformats.org/officeDocument/2006/relationships/slide" Target="/ppt/slides/slide2.xml" Id="Reaaeeec539c043e5" /><Relationship Type="http://schemas.openxmlformats.org/officeDocument/2006/relationships/slide" Target="/ppt/slides/slide3.xml" Id="Raf3012d478e94756" /><Relationship Type="http://schemas.openxmlformats.org/officeDocument/2006/relationships/slide" Target="/ppt/slides/slide4.xml" Id="R53bf2628a1984c3e" /><Relationship Type="http://schemas.openxmlformats.org/officeDocument/2006/relationships/slide" Target="/ppt/slides/slide5.xml" Id="R28c6599ce7024c61" /><Relationship Type="http://schemas.openxmlformats.org/officeDocument/2006/relationships/slide" Target="/ppt/slides/slide6.xml" Id="Rddf2004191c94683" /><Relationship Type="http://schemas.openxmlformats.org/officeDocument/2006/relationships/slide" Target="/ppt/slides/slide7.xml" Id="R19ac04f917b2443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048989c8d441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487ccbba484124" /><Relationship Type="http://schemas.openxmlformats.org/officeDocument/2006/relationships/theme" Target="/ppt/slideMasters/theme/theme1.xml" Id="Rbafb3b84178e430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5487ccbba48412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43044d737c4be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d5725f386c4d1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28ff69764e4bc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1e04e9726c4eb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f456bde6e74d2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6de30079b4436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0e19515ca4421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ANNA'S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ANNA'S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ANNA'S HOLDING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ANNA'S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ANNA'S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ANNA'S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306 577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−105 886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657 236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2 619 157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9 705 815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ANNA'S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ANNA NGUYEN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ANNA'S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Osloveien 28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7017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992 137 487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ANNA'S HOLDING AS</a:t>
            </a:r>
          </a:p>
        </p:txBody>
      </p:sp>
    </p:spTree>
  </p:cSld>
  <p:clrMapOvr>
    <a:masterClrMapping xmlns:a="http://schemas.openxmlformats.org/drawingml/2006/main"/>
  </p:clrMapOvr>
</p:sld>
</file>