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4c5f16e75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2af618042426f"/>
  </p:sldMasterIdLst>
  <p:sldIdLst>
    <p:sldId xmlns:r="http://schemas.openxmlformats.org/officeDocument/2006/relationships" id="256" r:id="R1514b209c849497d"/>
    <p:sldId xmlns:r="http://schemas.openxmlformats.org/officeDocument/2006/relationships" id="257" r:id="R23ff1922d1f5468e"/>
    <p:sldId xmlns:r="http://schemas.openxmlformats.org/officeDocument/2006/relationships" id="258" r:id="R1dce2cf89ee94de8"/>
    <p:sldId xmlns:r="http://schemas.openxmlformats.org/officeDocument/2006/relationships" id="259" r:id="Rac7abd344deb415a"/>
    <p:sldId xmlns:r="http://schemas.openxmlformats.org/officeDocument/2006/relationships" id="260" r:id="R95e97404d24e4d16"/>
    <p:sldId xmlns:r="http://schemas.openxmlformats.org/officeDocument/2006/relationships" id="261" r:id="Rc698300b695d49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2af618042426f" /><Relationship Type="http://schemas.openxmlformats.org/officeDocument/2006/relationships/slide" Target="/ppt/slides/slide1.xml" Id="R1514b209c849497d" /><Relationship Type="http://schemas.openxmlformats.org/officeDocument/2006/relationships/slide" Target="/ppt/slides/slide2.xml" Id="R23ff1922d1f5468e" /><Relationship Type="http://schemas.openxmlformats.org/officeDocument/2006/relationships/slide" Target="/ppt/slides/slide3.xml" Id="R1dce2cf89ee94de8" /><Relationship Type="http://schemas.openxmlformats.org/officeDocument/2006/relationships/slide" Target="/ppt/slides/slide4.xml" Id="Rac7abd344deb415a" /><Relationship Type="http://schemas.openxmlformats.org/officeDocument/2006/relationships/slide" Target="/ppt/slides/slide5.xml" Id="R95e97404d24e4d16" /><Relationship Type="http://schemas.openxmlformats.org/officeDocument/2006/relationships/slide" Target="/ppt/slides/slide6.xml" Id="Rc698300b695d49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17ec04bb9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56e92a754ee8" /><Relationship Type="http://schemas.openxmlformats.org/officeDocument/2006/relationships/theme" Target="/ppt/slideMasters/theme/theme1.xml" Id="R1c87ab26384c4a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b56e92a75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5aa15559f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92dddf24c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83741328d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774c9298f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00a323a97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f545b3b12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TIRTHES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TIRTHES MAT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PEDERSEN OHR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Rema 1000 Vulkan, Maridalsveien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992 138 262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TIRTHES MAT AS</a:t>
            </a:r>
          </a:p>
        </p:txBody>
      </p:sp>
    </p:spTree>
  </p:cSld>
  <p:clrMapOvr>
    <a:masterClrMapping xmlns:a="http://schemas.openxmlformats.org/drawingml/2006/main"/>
  </p:clrMapOvr>
</p:sld>
</file>