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da46fa22f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a72a5df7c34dd4"/>
  </p:sldMasterIdLst>
  <p:sldIdLst>
    <p:sldId xmlns:r="http://schemas.openxmlformats.org/officeDocument/2006/relationships" id="256" r:id="Rdd21f476446a4568"/>
    <p:sldId xmlns:r="http://schemas.openxmlformats.org/officeDocument/2006/relationships" id="257" r:id="Rfc3bd42e9b004f03"/>
    <p:sldId xmlns:r="http://schemas.openxmlformats.org/officeDocument/2006/relationships" id="258" r:id="Re7901b7339fd421f"/>
    <p:sldId xmlns:r="http://schemas.openxmlformats.org/officeDocument/2006/relationships" id="259" r:id="R6b1dc9cc86eb44b1"/>
    <p:sldId xmlns:r="http://schemas.openxmlformats.org/officeDocument/2006/relationships" id="260" r:id="Rd28020cb4ab74003"/>
    <p:sldId xmlns:r="http://schemas.openxmlformats.org/officeDocument/2006/relationships" id="261" r:id="Rdd353189d81b4176"/>
    <p:sldId xmlns:r="http://schemas.openxmlformats.org/officeDocument/2006/relationships" id="262" r:id="R0213a297d6c547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72a5df7c34dd4" /><Relationship Type="http://schemas.openxmlformats.org/officeDocument/2006/relationships/slide" Target="/ppt/slides/slide1.xml" Id="Rdd21f476446a4568" /><Relationship Type="http://schemas.openxmlformats.org/officeDocument/2006/relationships/slide" Target="/ppt/slides/slide2.xml" Id="Rfc3bd42e9b004f03" /><Relationship Type="http://schemas.openxmlformats.org/officeDocument/2006/relationships/slide" Target="/ppt/slides/slide3.xml" Id="Re7901b7339fd421f" /><Relationship Type="http://schemas.openxmlformats.org/officeDocument/2006/relationships/slide" Target="/ppt/slides/slide4.xml" Id="R6b1dc9cc86eb44b1" /><Relationship Type="http://schemas.openxmlformats.org/officeDocument/2006/relationships/slide" Target="/ppt/slides/slide5.xml" Id="Rd28020cb4ab74003" /><Relationship Type="http://schemas.openxmlformats.org/officeDocument/2006/relationships/slide" Target="/ppt/slides/slide6.xml" Id="Rdd353189d81b4176" /><Relationship Type="http://schemas.openxmlformats.org/officeDocument/2006/relationships/slide" Target="/ppt/slides/slide7.xml" Id="R0213a297d6c547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f38fb8f28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9a797fe924779" /><Relationship Type="http://schemas.openxmlformats.org/officeDocument/2006/relationships/theme" Target="/ppt/slideMasters/theme/theme1.xml" Id="R2f11642cce0e41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9a797fe92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27246159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b75a06152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b318ab81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831a3043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ef3f1c80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1f6f55ef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7f06308f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28 619 213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4 464 105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8 217 897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