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6c23834f6645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eb2a0c40547a8"/>
  </p:sldMasterIdLst>
  <p:sldIdLst>
    <p:sldId xmlns:r="http://schemas.openxmlformats.org/officeDocument/2006/relationships" id="256" r:id="R331d2304813540bb"/>
    <p:sldId xmlns:r="http://schemas.openxmlformats.org/officeDocument/2006/relationships" id="257" r:id="Rc27dab879e7b49e4"/>
    <p:sldId xmlns:r="http://schemas.openxmlformats.org/officeDocument/2006/relationships" id="258" r:id="R0383b7b63d6842ae"/>
    <p:sldId xmlns:r="http://schemas.openxmlformats.org/officeDocument/2006/relationships" id="259" r:id="R4433f81949014e83"/>
    <p:sldId xmlns:r="http://schemas.openxmlformats.org/officeDocument/2006/relationships" id="260" r:id="R9ee418cd8ebd4bb5"/>
    <p:sldId xmlns:r="http://schemas.openxmlformats.org/officeDocument/2006/relationships" id="261" r:id="Rb62b8150bbf74d9d"/>
    <p:sldId xmlns:r="http://schemas.openxmlformats.org/officeDocument/2006/relationships" id="262" r:id="R5d345eef00e4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eb2a0c40547a8" /><Relationship Type="http://schemas.openxmlformats.org/officeDocument/2006/relationships/slide" Target="/ppt/slides/slide1.xml" Id="R331d2304813540bb" /><Relationship Type="http://schemas.openxmlformats.org/officeDocument/2006/relationships/slide" Target="/ppt/slides/slide2.xml" Id="Rc27dab879e7b49e4" /><Relationship Type="http://schemas.openxmlformats.org/officeDocument/2006/relationships/slide" Target="/ppt/slides/slide3.xml" Id="R0383b7b63d6842ae" /><Relationship Type="http://schemas.openxmlformats.org/officeDocument/2006/relationships/slide" Target="/ppt/slides/slide4.xml" Id="R4433f81949014e83" /><Relationship Type="http://schemas.openxmlformats.org/officeDocument/2006/relationships/slide" Target="/ppt/slides/slide5.xml" Id="R9ee418cd8ebd4bb5" /><Relationship Type="http://schemas.openxmlformats.org/officeDocument/2006/relationships/slide" Target="/ppt/slides/slide6.xml" Id="Rb62b8150bbf74d9d" /><Relationship Type="http://schemas.openxmlformats.org/officeDocument/2006/relationships/slide" Target="/ppt/slides/slide7.xml" Id="R5d345eef00e4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374eded3f40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21f1725a74205" /><Relationship Type="http://schemas.openxmlformats.org/officeDocument/2006/relationships/theme" Target="/ppt/slideMasters/theme/theme1.xml" Id="R1b245807dc7546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021f1725a742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7ef58f35d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772aaea2f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274385bff4d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fbe0a2ce847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91271f4014b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620d43a874b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555ebb5484b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20 078 653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29 523 894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THOMAS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kent-tr@online.no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992 145 285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