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04664119e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267aedf6f475c"/>
  </p:sldMasterIdLst>
  <p:sldIdLst>
    <p:sldId xmlns:r="http://schemas.openxmlformats.org/officeDocument/2006/relationships" id="256" r:id="R3003b8d5a9b44dcc"/>
    <p:sldId xmlns:r="http://schemas.openxmlformats.org/officeDocument/2006/relationships" id="257" r:id="R738793fd62a74eb2"/>
    <p:sldId xmlns:r="http://schemas.openxmlformats.org/officeDocument/2006/relationships" id="258" r:id="R99cd1171a4554025"/>
    <p:sldId xmlns:r="http://schemas.openxmlformats.org/officeDocument/2006/relationships" id="259" r:id="Rdd49898b19504735"/>
    <p:sldId xmlns:r="http://schemas.openxmlformats.org/officeDocument/2006/relationships" id="260" r:id="Rebdee67426d0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267aedf6f475c" /><Relationship Type="http://schemas.openxmlformats.org/officeDocument/2006/relationships/slide" Target="/ppt/slides/slide1.xml" Id="R3003b8d5a9b44dcc" /><Relationship Type="http://schemas.openxmlformats.org/officeDocument/2006/relationships/slide" Target="/ppt/slides/slide2.xml" Id="R738793fd62a74eb2" /><Relationship Type="http://schemas.openxmlformats.org/officeDocument/2006/relationships/slide" Target="/ppt/slides/slide3.xml" Id="R99cd1171a4554025" /><Relationship Type="http://schemas.openxmlformats.org/officeDocument/2006/relationships/slide" Target="/ppt/slides/slide4.xml" Id="Rdd49898b19504735" /><Relationship Type="http://schemas.openxmlformats.org/officeDocument/2006/relationships/slide" Target="/ppt/slides/slide5.xml" Id="Rebdee67426d0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7bfc59f004c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30db65c5d4613" /><Relationship Type="http://schemas.openxmlformats.org/officeDocument/2006/relationships/theme" Target="/ppt/slideMasters/theme/theme1.xml" Id="R82507d36ab1c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30db65c5d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f5ebb659b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13e3365724a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ee0d54910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efee99f4c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f72341c35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DYREKLINIKK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DYREKLINIKK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DYREKLINIKK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16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post@lofotendyreklinikk.no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www.lofotendyreklinikk.no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992 148 233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DYREKLINIKK</a:t>
            </a:r>
          </a:p>
        </p:txBody>
      </p:sp>
    </p:spTree>
  </p:cSld>
  <p:clrMapOvr>
    <a:masterClrMapping xmlns:a="http://schemas.openxmlformats.org/drawingml/2006/main"/>
  </p:clrMapOvr>
</p:sld>
</file>