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73794624a9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4ab9488c941b3"/>
  </p:sldMasterIdLst>
  <p:sldIdLst>
    <p:sldId xmlns:r="http://schemas.openxmlformats.org/officeDocument/2006/relationships" id="256" r:id="R30a860a808fc484f"/>
    <p:sldId xmlns:r="http://schemas.openxmlformats.org/officeDocument/2006/relationships" id="257" r:id="Rdd339644486e4094"/>
    <p:sldId xmlns:r="http://schemas.openxmlformats.org/officeDocument/2006/relationships" id="258" r:id="R353c85502624443a"/>
    <p:sldId xmlns:r="http://schemas.openxmlformats.org/officeDocument/2006/relationships" id="259" r:id="R8b6c07a0854e4853"/>
    <p:sldId xmlns:r="http://schemas.openxmlformats.org/officeDocument/2006/relationships" id="260" r:id="R3778a1d0774442e3"/>
    <p:sldId xmlns:r="http://schemas.openxmlformats.org/officeDocument/2006/relationships" id="261" r:id="R72bbc22a8e364367"/>
    <p:sldId xmlns:r="http://schemas.openxmlformats.org/officeDocument/2006/relationships" id="262" r:id="R06505ab8ba66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4ab9488c941b3" /><Relationship Type="http://schemas.openxmlformats.org/officeDocument/2006/relationships/slide" Target="/ppt/slides/slide1.xml" Id="R30a860a808fc484f" /><Relationship Type="http://schemas.openxmlformats.org/officeDocument/2006/relationships/slide" Target="/ppt/slides/slide2.xml" Id="Rdd339644486e4094" /><Relationship Type="http://schemas.openxmlformats.org/officeDocument/2006/relationships/slide" Target="/ppt/slides/slide3.xml" Id="R353c85502624443a" /><Relationship Type="http://schemas.openxmlformats.org/officeDocument/2006/relationships/slide" Target="/ppt/slides/slide4.xml" Id="R8b6c07a0854e4853" /><Relationship Type="http://schemas.openxmlformats.org/officeDocument/2006/relationships/slide" Target="/ppt/slides/slide5.xml" Id="R3778a1d0774442e3" /><Relationship Type="http://schemas.openxmlformats.org/officeDocument/2006/relationships/slide" Target="/ppt/slides/slide6.xml" Id="R72bbc22a8e364367" /><Relationship Type="http://schemas.openxmlformats.org/officeDocument/2006/relationships/slide" Target="/ppt/slides/slide7.xml" Id="R06505ab8ba66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1c53b2a3f47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aae306d384e3a" /><Relationship Type="http://schemas.openxmlformats.org/officeDocument/2006/relationships/theme" Target="/ppt/slideMasters/theme/theme1.xml" Id="R7a3aa22c0839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aae306d38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4ebb5157c4a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102f9c8a4a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8041412d4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8483c06945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7366147df46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52446c8e045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77935189c4d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ATLETO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ATLETO HOLDING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1 962 851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10 905 526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TORSTENSEN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Sokndalsveien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49 39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992 149 191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ATLETO HOLDING AS</a:t>
            </a:r>
          </a:p>
        </p:txBody>
      </p:sp>
    </p:spTree>
  </p:cSld>
  <p:clrMapOvr>
    <a:masterClrMapping xmlns:a="http://schemas.openxmlformats.org/drawingml/2006/main"/>
  </p:clrMapOvr>
</p:sld>
</file>