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9a4026f166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5811c6d066474d"/>
  </p:sldMasterIdLst>
  <p:sldIdLst>
    <p:sldId xmlns:r="http://schemas.openxmlformats.org/officeDocument/2006/relationships" id="256" r:id="R1edbd7afde734ef3"/>
    <p:sldId xmlns:r="http://schemas.openxmlformats.org/officeDocument/2006/relationships" id="257" r:id="R0587b1687e4b4587"/>
    <p:sldId xmlns:r="http://schemas.openxmlformats.org/officeDocument/2006/relationships" id="258" r:id="R37b9c8597f074582"/>
    <p:sldId xmlns:r="http://schemas.openxmlformats.org/officeDocument/2006/relationships" id="259" r:id="Rdaa9aa4623624c0d"/>
    <p:sldId xmlns:r="http://schemas.openxmlformats.org/officeDocument/2006/relationships" id="260" r:id="Rfd1ca4ddbc344a93"/>
    <p:sldId xmlns:r="http://schemas.openxmlformats.org/officeDocument/2006/relationships" id="261" r:id="R085476de31f3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811c6d066474d" /><Relationship Type="http://schemas.openxmlformats.org/officeDocument/2006/relationships/slide" Target="/ppt/slides/slide1.xml" Id="R1edbd7afde734ef3" /><Relationship Type="http://schemas.openxmlformats.org/officeDocument/2006/relationships/slide" Target="/ppt/slides/slide2.xml" Id="R0587b1687e4b4587" /><Relationship Type="http://schemas.openxmlformats.org/officeDocument/2006/relationships/slide" Target="/ppt/slides/slide3.xml" Id="R37b9c8597f074582" /><Relationship Type="http://schemas.openxmlformats.org/officeDocument/2006/relationships/slide" Target="/ppt/slides/slide4.xml" Id="Rdaa9aa4623624c0d" /><Relationship Type="http://schemas.openxmlformats.org/officeDocument/2006/relationships/slide" Target="/ppt/slides/slide5.xml" Id="Rfd1ca4ddbc344a93" /><Relationship Type="http://schemas.openxmlformats.org/officeDocument/2006/relationships/slide" Target="/ppt/slides/slide6.xml" Id="R085476de31f3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1c1675e18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0f06bc2cb4f7c" /><Relationship Type="http://schemas.openxmlformats.org/officeDocument/2006/relationships/theme" Target="/ppt/slideMasters/theme/theme1.xml" Id="R147c75d8cfc5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0f06bc2cb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77ef484c1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88a55bb74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4bf85aaf1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93bf533a0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aab4c75e142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e39f21adf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