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3bf04bf3f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3290919c34569"/>
  </p:sldMasterIdLst>
  <p:sldIdLst>
    <p:sldId xmlns:r="http://schemas.openxmlformats.org/officeDocument/2006/relationships" id="256" r:id="Rb0910de15c644830"/>
    <p:sldId xmlns:r="http://schemas.openxmlformats.org/officeDocument/2006/relationships" id="257" r:id="Rf2a397a5535a4630"/>
    <p:sldId xmlns:r="http://schemas.openxmlformats.org/officeDocument/2006/relationships" id="258" r:id="Rab05e95d49654d12"/>
    <p:sldId xmlns:r="http://schemas.openxmlformats.org/officeDocument/2006/relationships" id="259" r:id="R5894ee3094114393"/>
    <p:sldId xmlns:r="http://schemas.openxmlformats.org/officeDocument/2006/relationships" id="260" r:id="R9966e563150f41c4"/>
    <p:sldId xmlns:r="http://schemas.openxmlformats.org/officeDocument/2006/relationships" id="261" r:id="Ra51f36f0e17846f2"/>
    <p:sldId xmlns:r="http://schemas.openxmlformats.org/officeDocument/2006/relationships" id="262" r:id="Redc76ebd5ac6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3290919c34569" /><Relationship Type="http://schemas.openxmlformats.org/officeDocument/2006/relationships/slide" Target="/ppt/slides/slide1.xml" Id="Rb0910de15c644830" /><Relationship Type="http://schemas.openxmlformats.org/officeDocument/2006/relationships/slide" Target="/ppt/slides/slide2.xml" Id="Rf2a397a5535a4630" /><Relationship Type="http://schemas.openxmlformats.org/officeDocument/2006/relationships/slide" Target="/ppt/slides/slide3.xml" Id="Rab05e95d49654d12" /><Relationship Type="http://schemas.openxmlformats.org/officeDocument/2006/relationships/slide" Target="/ppt/slides/slide4.xml" Id="R5894ee3094114393" /><Relationship Type="http://schemas.openxmlformats.org/officeDocument/2006/relationships/slide" Target="/ppt/slides/slide5.xml" Id="R9966e563150f41c4" /><Relationship Type="http://schemas.openxmlformats.org/officeDocument/2006/relationships/slide" Target="/ppt/slides/slide6.xml" Id="Ra51f36f0e17846f2" /><Relationship Type="http://schemas.openxmlformats.org/officeDocument/2006/relationships/slide" Target="/ppt/slides/slide7.xml" Id="Redc76ebd5ac6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596bf26a6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5c26198649ff" /><Relationship Type="http://schemas.openxmlformats.org/officeDocument/2006/relationships/theme" Target="/ppt/slideMasters/theme/theme1.xml" Id="R5e3af46efe0d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75c261986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f3bf6871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57527994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f2b87a83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ca9c107a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f915c232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cf28ee2e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8246d541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KRISTIAN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