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325970e64e47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a479cb80e64357"/>
  </p:sldMasterIdLst>
  <p:sldIdLst>
    <p:sldId xmlns:r="http://schemas.openxmlformats.org/officeDocument/2006/relationships" id="256" r:id="R028d0a94f09c4eca"/>
    <p:sldId xmlns:r="http://schemas.openxmlformats.org/officeDocument/2006/relationships" id="257" r:id="R258dfede78484899"/>
    <p:sldId xmlns:r="http://schemas.openxmlformats.org/officeDocument/2006/relationships" id="258" r:id="R68b06249a1a5497c"/>
    <p:sldId xmlns:r="http://schemas.openxmlformats.org/officeDocument/2006/relationships" id="259" r:id="R9d1a373fb0194f7a"/>
    <p:sldId xmlns:r="http://schemas.openxmlformats.org/officeDocument/2006/relationships" id="260" r:id="R69e365cdd50d473a"/>
    <p:sldId xmlns:r="http://schemas.openxmlformats.org/officeDocument/2006/relationships" id="261" r:id="Rf081434a6efe47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a479cb80e64357" /><Relationship Type="http://schemas.openxmlformats.org/officeDocument/2006/relationships/slide" Target="/ppt/slides/slide1.xml" Id="R028d0a94f09c4eca" /><Relationship Type="http://schemas.openxmlformats.org/officeDocument/2006/relationships/slide" Target="/ppt/slides/slide2.xml" Id="R258dfede78484899" /><Relationship Type="http://schemas.openxmlformats.org/officeDocument/2006/relationships/slide" Target="/ppt/slides/slide3.xml" Id="R68b06249a1a5497c" /><Relationship Type="http://schemas.openxmlformats.org/officeDocument/2006/relationships/slide" Target="/ppt/slides/slide4.xml" Id="R9d1a373fb0194f7a" /><Relationship Type="http://schemas.openxmlformats.org/officeDocument/2006/relationships/slide" Target="/ppt/slides/slide5.xml" Id="R69e365cdd50d473a" /><Relationship Type="http://schemas.openxmlformats.org/officeDocument/2006/relationships/slide" Target="/ppt/slides/slide6.xml" Id="Rf081434a6efe47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e71cb0ef2b45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d795bd6b74970" /><Relationship Type="http://schemas.openxmlformats.org/officeDocument/2006/relationships/theme" Target="/ppt/slideMasters/theme/theme1.xml" Id="R8996e30debd141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1d795bd6b749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e8ec74ca048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995e4f21540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ed3f8854d49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48137f50d42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05a38369a42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349a1347f43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WAHL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WAHL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WAHL CHRISTIAN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992 157 011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WAHL INVEST AS</a:t>
            </a:r>
          </a:p>
        </p:txBody>
      </p:sp>
    </p:spTree>
  </p:cSld>
  <p:clrMapOvr>
    <a:masterClrMapping xmlns:a="http://schemas.openxmlformats.org/drawingml/2006/main"/>
  </p:clrMapOvr>
</p:sld>
</file>