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8fe878f45d45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00e88bc2844b78"/>
  </p:sldMasterIdLst>
  <p:sldIdLst>
    <p:sldId xmlns:r="http://schemas.openxmlformats.org/officeDocument/2006/relationships" id="256" r:id="Ra9c94232d8f846f7"/>
    <p:sldId xmlns:r="http://schemas.openxmlformats.org/officeDocument/2006/relationships" id="257" r:id="Rb80ee82f97d3417d"/>
    <p:sldId xmlns:r="http://schemas.openxmlformats.org/officeDocument/2006/relationships" id="258" r:id="Rc1b54c8dac834f4a"/>
    <p:sldId xmlns:r="http://schemas.openxmlformats.org/officeDocument/2006/relationships" id="259" r:id="R0da61fc1e0d3474b"/>
    <p:sldId xmlns:r="http://schemas.openxmlformats.org/officeDocument/2006/relationships" id="260" r:id="Ra141afb5712e4847"/>
    <p:sldId xmlns:r="http://schemas.openxmlformats.org/officeDocument/2006/relationships" id="261" r:id="Redab462c845541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0e88bc2844b78" /><Relationship Type="http://schemas.openxmlformats.org/officeDocument/2006/relationships/slide" Target="/ppt/slides/slide1.xml" Id="Ra9c94232d8f846f7" /><Relationship Type="http://schemas.openxmlformats.org/officeDocument/2006/relationships/slide" Target="/ppt/slides/slide2.xml" Id="Rb80ee82f97d3417d" /><Relationship Type="http://schemas.openxmlformats.org/officeDocument/2006/relationships/slide" Target="/ppt/slides/slide3.xml" Id="Rc1b54c8dac834f4a" /><Relationship Type="http://schemas.openxmlformats.org/officeDocument/2006/relationships/slide" Target="/ppt/slides/slide4.xml" Id="R0da61fc1e0d3474b" /><Relationship Type="http://schemas.openxmlformats.org/officeDocument/2006/relationships/slide" Target="/ppt/slides/slide5.xml" Id="Ra141afb5712e4847" /><Relationship Type="http://schemas.openxmlformats.org/officeDocument/2006/relationships/slide" Target="/ppt/slides/slide6.xml" Id="Redab462c845541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70025a80b745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3ba4f68a449ae" /><Relationship Type="http://schemas.openxmlformats.org/officeDocument/2006/relationships/theme" Target="/ppt/slideMasters/theme/theme1.xml" Id="Rb0fe94ea26814a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23ba4f68a449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2d67bc8504d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d355f2c6b4d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fbbbf28c748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c41fa334d42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d39ae43b74d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906b19e1342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 BERGTUN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 BERGTUN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 BERGTUN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 BERGTUN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 BERGTUN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 BERGTUN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BERGTUN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 BERGTUN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Torbjørnsbu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4847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02 23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992 168 404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 BERGTUN AS</a:t>
            </a:r>
          </a:p>
        </p:txBody>
      </p:sp>
    </p:spTree>
  </p:cSld>
  <p:clrMapOvr>
    <a:masterClrMapping xmlns:a="http://schemas.openxmlformats.org/drawingml/2006/main"/>
  </p:clrMapOvr>
</p:sld>
</file>