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3e4beb7d648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4a58202314c12"/>
  </p:sldMasterIdLst>
  <p:sldIdLst>
    <p:sldId xmlns:r="http://schemas.openxmlformats.org/officeDocument/2006/relationships" id="256" r:id="R1f01ec7db95844a7"/>
    <p:sldId xmlns:r="http://schemas.openxmlformats.org/officeDocument/2006/relationships" id="257" r:id="R51647b9f15da4ea7"/>
    <p:sldId xmlns:r="http://schemas.openxmlformats.org/officeDocument/2006/relationships" id="258" r:id="Rd19dfd6ab9ba4c05"/>
    <p:sldId xmlns:r="http://schemas.openxmlformats.org/officeDocument/2006/relationships" id="259" r:id="R2a32b54a10354a3a"/>
    <p:sldId xmlns:r="http://schemas.openxmlformats.org/officeDocument/2006/relationships" id="260" r:id="R17ada24cbb744a3a"/>
    <p:sldId xmlns:r="http://schemas.openxmlformats.org/officeDocument/2006/relationships" id="261" r:id="Rfdd6aefbddb443c2"/>
    <p:sldId xmlns:r="http://schemas.openxmlformats.org/officeDocument/2006/relationships" id="262" r:id="R8eb26f4768b640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4a58202314c12" /><Relationship Type="http://schemas.openxmlformats.org/officeDocument/2006/relationships/slide" Target="/ppt/slides/slide1.xml" Id="R1f01ec7db95844a7" /><Relationship Type="http://schemas.openxmlformats.org/officeDocument/2006/relationships/slide" Target="/ppt/slides/slide2.xml" Id="R51647b9f15da4ea7" /><Relationship Type="http://schemas.openxmlformats.org/officeDocument/2006/relationships/slide" Target="/ppt/slides/slide3.xml" Id="Rd19dfd6ab9ba4c05" /><Relationship Type="http://schemas.openxmlformats.org/officeDocument/2006/relationships/slide" Target="/ppt/slides/slide4.xml" Id="R2a32b54a10354a3a" /><Relationship Type="http://schemas.openxmlformats.org/officeDocument/2006/relationships/slide" Target="/ppt/slides/slide5.xml" Id="R17ada24cbb744a3a" /><Relationship Type="http://schemas.openxmlformats.org/officeDocument/2006/relationships/slide" Target="/ppt/slides/slide6.xml" Id="Rfdd6aefbddb443c2" /><Relationship Type="http://schemas.openxmlformats.org/officeDocument/2006/relationships/slide" Target="/ppt/slides/slide7.xml" Id="R8eb26f4768b640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8f7154ec34d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b5f6f01fc41cb" /><Relationship Type="http://schemas.openxmlformats.org/officeDocument/2006/relationships/theme" Target="/ppt/slideMasters/theme/theme1.xml" Id="Rf4a72a6e1401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1b5f6f01fc41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8eb8446f24c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b7a26a80d4f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4535ce71e43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597783bbf42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9bc3d63a445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49394e96345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f21c345a74e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OVE KR. HAFSÅS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KR. HAFSÅS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KR. HAFSÅS 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KR. HAFSÅS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KR. HAFSÅS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KR. HAFSÅS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174 140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469 176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6 224 569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8 624 387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KR. HAFSÅS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KRISTEN HAFSÅS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KR. HAFSÅS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Ankerskogvegen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992 170 697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KR. HAFSÅS INVEST AS</a:t>
            </a:r>
          </a:p>
        </p:txBody>
      </p:sp>
    </p:spTree>
  </p:cSld>
  <p:clrMapOvr>
    <a:masterClrMapping xmlns:a="http://schemas.openxmlformats.org/drawingml/2006/main"/>
  </p:clrMapOvr>
</p:sld>
</file>