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f0a3d241ef4b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c8f86b4064f98"/>
  </p:sldMasterIdLst>
  <p:sldIdLst>
    <p:sldId xmlns:r="http://schemas.openxmlformats.org/officeDocument/2006/relationships" id="256" r:id="R30e15da4468e4e7c"/>
    <p:sldId xmlns:r="http://schemas.openxmlformats.org/officeDocument/2006/relationships" id="257" r:id="Rcfbf1d3281c0410c"/>
    <p:sldId xmlns:r="http://schemas.openxmlformats.org/officeDocument/2006/relationships" id="258" r:id="R3a526da01b6a46e8"/>
    <p:sldId xmlns:r="http://schemas.openxmlformats.org/officeDocument/2006/relationships" id="259" r:id="Rd8df3b8809fa4764"/>
    <p:sldId xmlns:r="http://schemas.openxmlformats.org/officeDocument/2006/relationships" id="260" r:id="Ra7fc9f24c2064d76"/>
    <p:sldId xmlns:r="http://schemas.openxmlformats.org/officeDocument/2006/relationships" id="261" r:id="R692527f97d1e43ae"/>
    <p:sldId xmlns:r="http://schemas.openxmlformats.org/officeDocument/2006/relationships" id="262" r:id="Rd27f1db055a743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c8f86b4064f98" /><Relationship Type="http://schemas.openxmlformats.org/officeDocument/2006/relationships/slide" Target="/ppt/slides/slide1.xml" Id="R30e15da4468e4e7c" /><Relationship Type="http://schemas.openxmlformats.org/officeDocument/2006/relationships/slide" Target="/ppt/slides/slide2.xml" Id="Rcfbf1d3281c0410c" /><Relationship Type="http://schemas.openxmlformats.org/officeDocument/2006/relationships/slide" Target="/ppt/slides/slide3.xml" Id="R3a526da01b6a46e8" /><Relationship Type="http://schemas.openxmlformats.org/officeDocument/2006/relationships/slide" Target="/ppt/slides/slide4.xml" Id="Rd8df3b8809fa4764" /><Relationship Type="http://schemas.openxmlformats.org/officeDocument/2006/relationships/slide" Target="/ppt/slides/slide5.xml" Id="Ra7fc9f24c2064d76" /><Relationship Type="http://schemas.openxmlformats.org/officeDocument/2006/relationships/slide" Target="/ppt/slides/slide6.xml" Id="R692527f97d1e43ae" /><Relationship Type="http://schemas.openxmlformats.org/officeDocument/2006/relationships/slide" Target="/ppt/slides/slide7.xml" Id="Rd27f1db055a743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459c53446742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37bc966464aa2" /><Relationship Type="http://schemas.openxmlformats.org/officeDocument/2006/relationships/theme" Target="/ppt/slideMasters/theme/theme1.xml" Id="Rc82f3a18f9af4d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037bc966464a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15aa643b944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1e5ad0f1647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f82e18d0846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28ff454464f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debcc18314f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5309a2c8a4f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2c9f5cb8548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GISLE JOHNSEN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 JOHNSEN AS ble etablert [år] og holder til i Klokkarvik.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1 225 415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−164 735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2 743 079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3 082 958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Stengjena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5378 Klokkarvik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992 175 656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GISLE JOHNSEN AS</a:t>
            </a:r>
          </a:p>
        </p:txBody>
      </p:sp>
    </p:spTree>
  </p:cSld>
  <p:clrMapOvr>
    <a:masterClrMapping xmlns:a="http://schemas.openxmlformats.org/drawingml/2006/main"/>
  </p:clrMapOvr>
</p:sld>
</file>