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407a9a76d4a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c83f0e67a64963"/>
  </p:sldMasterIdLst>
  <p:sldIdLst>
    <p:sldId xmlns:r="http://schemas.openxmlformats.org/officeDocument/2006/relationships" id="256" r:id="R70cb0cc93ce3435d"/>
    <p:sldId xmlns:r="http://schemas.openxmlformats.org/officeDocument/2006/relationships" id="257" r:id="R681eefb8baf94d6f"/>
    <p:sldId xmlns:r="http://schemas.openxmlformats.org/officeDocument/2006/relationships" id="258" r:id="R8258bb505c76486e"/>
    <p:sldId xmlns:r="http://schemas.openxmlformats.org/officeDocument/2006/relationships" id="259" r:id="R5c40637a76fc489a"/>
    <p:sldId xmlns:r="http://schemas.openxmlformats.org/officeDocument/2006/relationships" id="260" r:id="R68eb42b5f07349c0"/>
    <p:sldId xmlns:r="http://schemas.openxmlformats.org/officeDocument/2006/relationships" id="261" r:id="R4cf6f89caf3f4f73"/>
    <p:sldId xmlns:r="http://schemas.openxmlformats.org/officeDocument/2006/relationships" id="262" r:id="Rc405e54711d6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83f0e67a64963" /><Relationship Type="http://schemas.openxmlformats.org/officeDocument/2006/relationships/slide" Target="/ppt/slides/slide1.xml" Id="R70cb0cc93ce3435d" /><Relationship Type="http://schemas.openxmlformats.org/officeDocument/2006/relationships/slide" Target="/ppt/slides/slide2.xml" Id="R681eefb8baf94d6f" /><Relationship Type="http://schemas.openxmlformats.org/officeDocument/2006/relationships/slide" Target="/ppt/slides/slide3.xml" Id="R8258bb505c76486e" /><Relationship Type="http://schemas.openxmlformats.org/officeDocument/2006/relationships/slide" Target="/ppt/slides/slide4.xml" Id="R5c40637a76fc489a" /><Relationship Type="http://schemas.openxmlformats.org/officeDocument/2006/relationships/slide" Target="/ppt/slides/slide5.xml" Id="R68eb42b5f07349c0" /><Relationship Type="http://schemas.openxmlformats.org/officeDocument/2006/relationships/slide" Target="/ppt/slides/slide6.xml" Id="R4cf6f89caf3f4f73" /><Relationship Type="http://schemas.openxmlformats.org/officeDocument/2006/relationships/slide" Target="/ppt/slides/slide7.xml" Id="Rc405e54711d6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00ad6512d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62dcf2f59455c" /><Relationship Type="http://schemas.openxmlformats.org/officeDocument/2006/relationships/theme" Target="/ppt/slideMasters/theme/theme1.xml" Id="R5c48a0f36f5444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62dcf2f5945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d6f282d1f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3403c281c40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4dacd6fa4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d033be00c49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e62b9691d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5faa3ea0b47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2be37f428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DIAMANTHUSET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DIAMANTHUSET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DIAMANTHUSET NORGE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DIAMANTHUSET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DIAMANTHUSET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DIAMANTHUSET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1 670 633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13 253 524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DIAMANTHUSET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VESTBERG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DIAMANTHUSET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Kårholmsveien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992 200 413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DIAMANTHUSET NORGE AS</a:t>
            </a:r>
          </a:p>
        </p:txBody>
      </p:sp>
    </p:spTree>
  </p:cSld>
  <p:clrMapOvr>
    <a:masterClrMapping xmlns:a="http://schemas.openxmlformats.org/drawingml/2006/main"/>
  </p:clrMapOvr>
</p:sld>
</file>