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76db6567f240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2f4ae3a70bd408f"/>
  </p:sldMasterIdLst>
  <p:sldIdLst>
    <p:sldId xmlns:r="http://schemas.openxmlformats.org/officeDocument/2006/relationships" id="256" r:id="Rf0a6794a0ba74db0"/>
    <p:sldId xmlns:r="http://schemas.openxmlformats.org/officeDocument/2006/relationships" id="257" r:id="R61f7948595974ae8"/>
    <p:sldId xmlns:r="http://schemas.openxmlformats.org/officeDocument/2006/relationships" id="258" r:id="R0fa82923da3f46a2"/>
    <p:sldId xmlns:r="http://schemas.openxmlformats.org/officeDocument/2006/relationships" id="259" r:id="R1544c6842fc24c08"/>
    <p:sldId xmlns:r="http://schemas.openxmlformats.org/officeDocument/2006/relationships" id="260" r:id="Rbb4d4a277ef244ec"/>
    <p:sldId xmlns:r="http://schemas.openxmlformats.org/officeDocument/2006/relationships" id="261" r:id="R7a52cdbb8ba448f2"/>
    <p:sldId xmlns:r="http://schemas.openxmlformats.org/officeDocument/2006/relationships" id="262" r:id="R3953ae8377544b9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f4ae3a70bd408f" /><Relationship Type="http://schemas.openxmlformats.org/officeDocument/2006/relationships/slide" Target="/ppt/slides/slide1.xml" Id="Rf0a6794a0ba74db0" /><Relationship Type="http://schemas.openxmlformats.org/officeDocument/2006/relationships/slide" Target="/ppt/slides/slide2.xml" Id="R61f7948595974ae8" /><Relationship Type="http://schemas.openxmlformats.org/officeDocument/2006/relationships/slide" Target="/ppt/slides/slide3.xml" Id="R0fa82923da3f46a2" /><Relationship Type="http://schemas.openxmlformats.org/officeDocument/2006/relationships/slide" Target="/ppt/slides/slide4.xml" Id="R1544c6842fc24c08" /><Relationship Type="http://schemas.openxmlformats.org/officeDocument/2006/relationships/slide" Target="/ppt/slides/slide5.xml" Id="Rbb4d4a277ef244ec" /><Relationship Type="http://schemas.openxmlformats.org/officeDocument/2006/relationships/slide" Target="/ppt/slides/slide6.xml" Id="R7a52cdbb8ba448f2" /><Relationship Type="http://schemas.openxmlformats.org/officeDocument/2006/relationships/slide" Target="/ppt/slides/slide7.xml" Id="R3953ae8377544b9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3c280785a34b9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d6e6a8a046480c" /><Relationship Type="http://schemas.openxmlformats.org/officeDocument/2006/relationships/theme" Target="/ppt/slideMasters/theme/theme1.xml" Id="R4e70fc80b12a4c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5d6e6a8a04648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1f483798da4b0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9cdec79ca5457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d3f535a744465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488144511546a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48654126cb4b1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fddb192981465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fbfe91b7bc4e3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SUBCOM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SUBCOM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SUBCOM AS ble etablert [år] og holder til i Røyneberg.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SUBCOM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SUBCOM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SUBCOM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−81 774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402 199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16 809 732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16 857 261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SUBCOM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SAMUELSEN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SUBCOM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Grotnes alle 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4052 Røyneberg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992 200 502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SUBCOM AS</a:t>
            </a:r>
          </a:p>
        </p:txBody>
      </p:sp>
    </p:spTree>
  </p:cSld>
  <p:clrMapOvr>
    <a:masterClrMapping xmlns:a="http://schemas.openxmlformats.org/drawingml/2006/main"/>
  </p:clrMapOvr>
</p:sld>
</file>