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cfe58327e14e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791d4b2f944520"/>
  </p:sldMasterIdLst>
  <p:sldIdLst>
    <p:sldId xmlns:r="http://schemas.openxmlformats.org/officeDocument/2006/relationships" id="256" r:id="Rba6206095f294520"/>
    <p:sldId xmlns:r="http://schemas.openxmlformats.org/officeDocument/2006/relationships" id="257" r:id="R90d1c799910b45f9"/>
    <p:sldId xmlns:r="http://schemas.openxmlformats.org/officeDocument/2006/relationships" id="258" r:id="Ra26ea038769b421a"/>
    <p:sldId xmlns:r="http://schemas.openxmlformats.org/officeDocument/2006/relationships" id="259" r:id="Rdcbfa01c15cf411c"/>
    <p:sldId xmlns:r="http://schemas.openxmlformats.org/officeDocument/2006/relationships" id="260" r:id="Ra2cfd981a1d247bb"/>
    <p:sldId xmlns:r="http://schemas.openxmlformats.org/officeDocument/2006/relationships" id="261" r:id="Re19b978fc47643c9"/>
    <p:sldId xmlns:r="http://schemas.openxmlformats.org/officeDocument/2006/relationships" id="262" r:id="Rbd5061c8888e4e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791d4b2f944520" /><Relationship Type="http://schemas.openxmlformats.org/officeDocument/2006/relationships/slide" Target="/ppt/slides/slide1.xml" Id="Rba6206095f294520" /><Relationship Type="http://schemas.openxmlformats.org/officeDocument/2006/relationships/slide" Target="/ppt/slides/slide2.xml" Id="R90d1c799910b45f9" /><Relationship Type="http://schemas.openxmlformats.org/officeDocument/2006/relationships/slide" Target="/ppt/slides/slide3.xml" Id="Ra26ea038769b421a" /><Relationship Type="http://schemas.openxmlformats.org/officeDocument/2006/relationships/slide" Target="/ppt/slides/slide4.xml" Id="Rdcbfa01c15cf411c" /><Relationship Type="http://schemas.openxmlformats.org/officeDocument/2006/relationships/slide" Target="/ppt/slides/slide5.xml" Id="Ra2cfd981a1d247bb" /><Relationship Type="http://schemas.openxmlformats.org/officeDocument/2006/relationships/slide" Target="/ppt/slides/slide6.xml" Id="Re19b978fc47643c9" /><Relationship Type="http://schemas.openxmlformats.org/officeDocument/2006/relationships/slide" Target="/ppt/slides/slide7.xml" Id="Rbd5061c8888e4e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3c4cd485b24e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f136e5b6141b2" /><Relationship Type="http://schemas.openxmlformats.org/officeDocument/2006/relationships/theme" Target="/ppt/slideMasters/theme/theme1.xml" Id="R39214f6b71514c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cf136e5b6141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98555d4404b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fa13ead4748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cab6a806c4f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01b52ae1a4b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a804f7c8c45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1e578a86b4f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f84be09b84d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OLJEFONDET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OLJEFONDET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OLJEFONDET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OLJEFONDET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OLJEFONDET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OLJEFONDET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−86 657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8 590 368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41 975 250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42 451 999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OLJEFONDET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SAGFOSSEN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OLJEFONDET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Pareto Securities AS, att: Petter Sagfossen, 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992 208 724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OLJEFONDET AS</a:t>
            </a:r>
          </a:p>
        </p:txBody>
      </p:sp>
    </p:spTree>
  </p:cSld>
  <p:clrMapOvr>
    <a:masterClrMapping xmlns:a="http://schemas.openxmlformats.org/drawingml/2006/main"/>
  </p:clrMapOvr>
</p:sld>
</file>