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aa7f9417d441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d9785dddc14bf9"/>
  </p:sldMasterIdLst>
  <p:sldIdLst>
    <p:sldId xmlns:r="http://schemas.openxmlformats.org/officeDocument/2006/relationships" id="256" r:id="R365edea4bdfa415d"/>
    <p:sldId xmlns:r="http://schemas.openxmlformats.org/officeDocument/2006/relationships" id="257" r:id="Rc81b13b2f04b498e"/>
    <p:sldId xmlns:r="http://schemas.openxmlformats.org/officeDocument/2006/relationships" id="258" r:id="Rff6b55f86f1d4091"/>
    <p:sldId xmlns:r="http://schemas.openxmlformats.org/officeDocument/2006/relationships" id="259" r:id="R544180b1f6c64494"/>
    <p:sldId xmlns:r="http://schemas.openxmlformats.org/officeDocument/2006/relationships" id="260" r:id="R9537739576ee4b5b"/>
    <p:sldId xmlns:r="http://schemas.openxmlformats.org/officeDocument/2006/relationships" id="261" r:id="Rce5b92b46906448f"/>
    <p:sldId xmlns:r="http://schemas.openxmlformats.org/officeDocument/2006/relationships" id="262" r:id="Rd1ea1387bcb742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d9785dddc14bf9" /><Relationship Type="http://schemas.openxmlformats.org/officeDocument/2006/relationships/slide" Target="/ppt/slides/slide1.xml" Id="R365edea4bdfa415d" /><Relationship Type="http://schemas.openxmlformats.org/officeDocument/2006/relationships/slide" Target="/ppt/slides/slide2.xml" Id="Rc81b13b2f04b498e" /><Relationship Type="http://schemas.openxmlformats.org/officeDocument/2006/relationships/slide" Target="/ppt/slides/slide3.xml" Id="Rff6b55f86f1d4091" /><Relationship Type="http://schemas.openxmlformats.org/officeDocument/2006/relationships/slide" Target="/ppt/slides/slide4.xml" Id="R544180b1f6c64494" /><Relationship Type="http://schemas.openxmlformats.org/officeDocument/2006/relationships/slide" Target="/ppt/slides/slide5.xml" Id="R9537739576ee4b5b" /><Relationship Type="http://schemas.openxmlformats.org/officeDocument/2006/relationships/slide" Target="/ppt/slides/slide6.xml" Id="Rce5b92b46906448f" /><Relationship Type="http://schemas.openxmlformats.org/officeDocument/2006/relationships/slide" Target="/ppt/slides/slide7.xml" Id="Rd1ea1387bcb742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26c57983034f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88ae989ef14341" /><Relationship Type="http://schemas.openxmlformats.org/officeDocument/2006/relationships/theme" Target="/ppt/slideMasters/theme/theme1.xml" Id="R7b41d51e1ef94c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88ae989ef143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015216e21644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660a11aeee45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8d91e738b84b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bc11dfde024e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52704e4c0e4c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5332614db043a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17b1c3855f4e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SINMAR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SINMAR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SINMAR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SINMAR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SINMAR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SINMAR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−49 731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317 952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26 713 732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30 427 035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SINMAR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JØRGENSEN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ULVEN JØRGENSEN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SINMAR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Leikvollveien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1387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eirik.joergensen@gmail.com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992 212 640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SINMAR AS</a:t>
            </a:r>
          </a:p>
        </p:txBody>
      </p:sp>
    </p:spTree>
  </p:cSld>
  <p:clrMapOvr>
    <a:masterClrMapping xmlns:a="http://schemas.openxmlformats.org/drawingml/2006/main"/>
  </p:clrMapOvr>
</p:sld>
</file>