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aa5486a21944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16a7563da84f5f"/>
  </p:sldMasterIdLst>
  <p:sldIdLst>
    <p:sldId xmlns:r="http://schemas.openxmlformats.org/officeDocument/2006/relationships" id="256" r:id="R4007d84cf9a94f46"/>
    <p:sldId xmlns:r="http://schemas.openxmlformats.org/officeDocument/2006/relationships" id="257" r:id="R9ca0028250dc41ad"/>
    <p:sldId xmlns:r="http://schemas.openxmlformats.org/officeDocument/2006/relationships" id="258" r:id="Rc2a98466c41b4317"/>
    <p:sldId xmlns:r="http://schemas.openxmlformats.org/officeDocument/2006/relationships" id="259" r:id="R3f3d152da7d64b71"/>
    <p:sldId xmlns:r="http://schemas.openxmlformats.org/officeDocument/2006/relationships" id="260" r:id="R3e4218facfc64bb9"/>
    <p:sldId xmlns:r="http://schemas.openxmlformats.org/officeDocument/2006/relationships" id="261" r:id="Rc9712a6df1fc425c"/>
    <p:sldId xmlns:r="http://schemas.openxmlformats.org/officeDocument/2006/relationships" id="262" r:id="R6526fe7a87304d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16a7563da84f5f" /><Relationship Type="http://schemas.openxmlformats.org/officeDocument/2006/relationships/slide" Target="/ppt/slides/slide1.xml" Id="R4007d84cf9a94f46" /><Relationship Type="http://schemas.openxmlformats.org/officeDocument/2006/relationships/slide" Target="/ppt/slides/slide2.xml" Id="R9ca0028250dc41ad" /><Relationship Type="http://schemas.openxmlformats.org/officeDocument/2006/relationships/slide" Target="/ppt/slides/slide3.xml" Id="Rc2a98466c41b4317" /><Relationship Type="http://schemas.openxmlformats.org/officeDocument/2006/relationships/slide" Target="/ppt/slides/slide4.xml" Id="R3f3d152da7d64b71" /><Relationship Type="http://schemas.openxmlformats.org/officeDocument/2006/relationships/slide" Target="/ppt/slides/slide5.xml" Id="R3e4218facfc64bb9" /><Relationship Type="http://schemas.openxmlformats.org/officeDocument/2006/relationships/slide" Target="/ppt/slides/slide6.xml" Id="Rc9712a6df1fc425c" /><Relationship Type="http://schemas.openxmlformats.org/officeDocument/2006/relationships/slide" Target="/ppt/slides/slide7.xml" Id="R6526fe7a87304d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3ed6be58b542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84af9114ed4b43" /><Relationship Type="http://schemas.openxmlformats.org/officeDocument/2006/relationships/theme" Target="/ppt/slideMasters/theme/theme1.xml" Id="R4bf3572da0e94a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84af9114ed4b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3f1e0224d44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fada011a741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6774b189b447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727de9099f48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fd03d4d9b4b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5f096dec7a4b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066ecbffa44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DAVADIMI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DAVADIMI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DAVADIMI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DAVADIMI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DAVADIMI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DAVADIMI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DAVADIMI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TAANEVIG HANS EGIL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TAANEVIG ANITA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DAVADIMI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992 218 878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DAVADIMI AS</a:t>
            </a:r>
          </a:p>
        </p:txBody>
      </p:sp>
    </p:spTree>
  </p:cSld>
  <p:clrMapOvr>
    <a:masterClrMapping xmlns:a="http://schemas.openxmlformats.org/drawingml/2006/main"/>
  </p:clrMapOvr>
</p:sld>
</file>