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c175e3bb64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7879ebb6e4f2c"/>
  </p:sldMasterIdLst>
  <p:sldIdLst>
    <p:sldId xmlns:r="http://schemas.openxmlformats.org/officeDocument/2006/relationships" id="256" r:id="R95baa113e87648ba"/>
    <p:sldId xmlns:r="http://schemas.openxmlformats.org/officeDocument/2006/relationships" id="257" r:id="R41aa33f0eab04b27"/>
    <p:sldId xmlns:r="http://schemas.openxmlformats.org/officeDocument/2006/relationships" id="258" r:id="R1272c72569024e69"/>
    <p:sldId xmlns:r="http://schemas.openxmlformats.org/officeDocument/2006/relationships" id="259" r:id="R3d7a2f5925e2457c"/>
    <p:sldId xmlns:r="http://schemas.openxmlformats.org/officeDocument/2006/relationships" id="260" r:id="Rdd83b372e6264f9f"/>
    <p:sldId xmlns:r="http://schemas.openxmlformats.org/officeDocument/2006/relationships" id="261" r:id="R64f6d7940443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7879ebb6e4f2c" /><Relationship Type="http://schemas.openxmlformats.org/officeDocument/2006/relationships/slide" Target="/ppt/slides/slide1.xml" Id="R95baa113e87648ba" /><Relationship Type="http://schemas.openxmlformats.org/officeDocument/2006/relationships/slide" Target="/ppt/slides/slide2.xml" Id="R41aa33f0eab04b27" /><Relationship Type="http://schemas.openxmlformats.org/officeDocument/2006/relationships/slide" Target="/ppt/slides/slide3.xml" Id="R1272c72569024e69" /><Relationship Type="http://schemas.openxmlformats.org/officeDocument/2006/relationships/slide" Target="/ppt/slides/slide4.xml" Id="R3d7a2f5925e2457c" /><Relationship Type="http://schemas.openxmlformats.org/officeDocument/2006/relationships/slide" Target="/ppt/slides/slide5.xml" Id="Rdd83b372e6264f9f" /><Relationship Type="http://schemas.openxmlformats.org/officeDocument/2006/relationships/slide" Target="/ppt/slides/slide6.xml" Id="R64f6d7940443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6ca4ae04946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68fa144ef45b1" /><Relationship Type="http://schemas.openxmlformats.org/officeDocument/2006/relationships/theme" Target="/ppt/slideMasters/theme/theme1.xml" Id="R5392bb7de24d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68fa144ef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0f1ca56de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091b0f74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76cb1542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188cbc3554d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7bde9b77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2c202d77a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