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fa3b7472aa4f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05a441efb94994"/>
  </p:sldMasterIdLst>
  <p:sldIdLst>
    <p:sldId xmlns:r="http://schemas.openxmlformats.org/officeDocument/2006/relationships" id="256" r:id="R5498a725cecb4676"/>
    <p:sldId xmlns:r="http://schemas.openxmlformats.org/officeDocument/2006/relationships" id="257" r:id="R871cc5a8d3a5468a"/>
    <p:sldId xmlns:r="http://schemas.openxmlformats.org/officeDocument/2006/relationships" id="258" r:id="R4cf11246c6464fe2"/>
    <p:sldId xmlns:r="http://schemas.openxmlformats.org/officeDocument/2006/relationships" id="259" r:id="Ra7eb2dcb6d7348e1"/>
    <p:sldId xmlns:r="http://schemas.openxmlformats.org/officeDocument/2006/relationships" id="260" r:id="R686242209abf4027"/>
    <p:sldId xmlns:r="http://schemas.openxmlformats.org/officeDocument/2006/relationships" id="261" r:id="Reb5d15d3b91348f4"/>
    <p:sldId xmlns:r="http://schemas.openxmlformats.org/officeDocument/2006/relationships" id="262" r:id="R7edd212db5ef4f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05a441efb94994" /><Relationship Type="http://schemas.openxmlformats.org/officeDocument/2006/relationships/slide" Target="/ppt/slides/slide1.xml" Id="R5498a725cecb4676" /><Relationship Type="http://schemas.openxmlformats.org/officeDocument/2006/relationships/slide" Target="/ppt/slides/slide2.xml" Id="R871cc5a8d3a5468a" /><Relationship Type="http://schemas.openxmlformats.org/officeDocument/2006/relationships/slide" Target="/ppt/slides/slide3.xml" Id="R4cf11246c6464fe2" /><Relationship Type="http://schemas.openxmlformats.org/officeDocument/2006/relationships/slide" Target="/ppt/slides/slide4.xml" Id="Ra7eb2dcb6d7348e1" /><Relationship Type="http://schemas.openxmlformats.org/officeDocument/2006/relationships/slide" Target="/ppt/slides/slide5.xml" Id="R686242209abf4027" /><Relationship Type="http://schemas.openxmlformats.org/officeDocument/2006/relationships/slide" Target="/ppt/slides/slide6.xml" Id="Reb5d15d3b91348f4" /><Relationship Type="http://schemas.openxmlformats.org/officeDocument/2006/relationships/slide" Target="/ppt/slides/slide7.xml" Id="R7edd212db5ef4f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d621e17cce43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e51f94b064258" /><Relationship Type="http://schemas.openxmlformats.org/officeDocument/2006/relationships/theme" Target="/ppt/slideMasters/theme/theme1.xml" Id="R688f98b2749944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be51f94b0642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a1bfbee2847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6020503ec4b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03aad327d41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800f79f684d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16fb89a0247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22d0735d44d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ae6d8d4aa40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INNERHOLMEN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INNERHOLMEN HOLDING AS ble etablert [år] og holder til i Seløy.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631 903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258 622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11 191 642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11 269 425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JOHANNES 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Yttersidveien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8845 Seløy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992 220 708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