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54cc7c6bbc43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dde0fd223e4343"/>
  </p:sldMasterIdLst>
  <p:sldIdLst>
    <p:sldId xmlns:r="http://schemas.openxmlformats.org/officeDocument/2006/relationships" id="256" r:id="Rfd9868ff9a594d2f"/>
    <p:sldId xmlns:r="http://schemas.openxmlformats.org/officeDocument/2006/relationships" id="257" r:id="Rcc83891a7ee54fd4"/>
    <p:sldId xmlns:r="http://schemas.openxmlformats.org/officeDocument/2006/relationships" id="258" r:id="Rdfe95c3216fb4ca0"/>
    <p:sldId xmlns:r="http://schemas.openxmlformats.org/officeDocument/2006/relationships" id="259" r:id="R8d178fd3f5e544fe"/>
    <p:sldId xmlns:r="http://schemas.openxmlformats.org/officeDocument/2006/relationships" id="260" r:id="Re010c0367bcf43ae"/>
    <p:sldId xmlns:r="http://schemas.openxmlformats.org/officeDocument/2006/relationships" id="261" r:id="R529c7f1cc3844bb4"/>
    <p:sldId xmlns:r="http://schemas.openxmlformats.org/officeDocument/2006/relationships" id="262" r:id="R3ce7c373d07b4a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dde0fd223e4343" /><Relationship Type="http://schemas.openxmlformats.org/officeDocument/2006/relationships/slide" Target="/ppt/slides/slide1.xml" Id="Rfd9868ff9a594d2f" /><Relationship Type="http://schemas.openxmlformats.org/officeDocument/2006/relationships/slide" Target="/ppt/slides/slide2.xml" Id="Rcc83891a7ee54fd4" /><Relationship Type="http://schemas.openxmlformats.org/officeDocument/2006/relationships/slide" Target="/ppt/slides/slide3.xml" Id="Rdfe95c3216fb4ca0" /><Relationship Type="http://schemas.openxmlformats.org/officeDocument/2006/relationships/slide" Target="/ppt/slides/slide4.xml" Id="R8d178fd3f5e544fe" /><Relationship Type="http://schemas.openxmlformats.org/officeDocument/2006/relationships/slide" Target="/ppt/slides/slide5.xml" Id="Re010c0367bcf43ae" /><Relationship Type="http://schemas.openxmlformats.org/officeDocument/2006/relationships/slide" Target="/ppt/slides/slide6.xml" Id="R529c7f1cc3844bb4" /><Relationship Type="http://schemas.openxmlformats.org/officeDocument/2006/relationships/slide" Target="/ppt/slides/slide7.xml" Id="R3ce7c373d07b4a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3ff6db168a4b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4a674cd5947ae" /><Relationship Type="http://schemas.openxmlformats.org/officeDocument/2006/relationships/theme" Target="/ppt/slideMasters/theme/theme1.xml" Id="Rec323926061b42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d4a674cd5947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afca5a7c849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59c67907542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5c151dfd744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a3832874144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35fb8f05644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ae72914a24c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0ca0997dd44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CICERO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CICERO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CICERO INVEST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CICERO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CICERO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CICERO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1 437 183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624 787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−970 864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6 530 342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33 436 042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CICERO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 INVEST A/S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CICERO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Grønnegata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992 225 521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CICERO INVEST AS</a:t>
            </a:r>
          </a:p>
        </p:txBody>
      </p:sp>
    </p:spTree>
  </p:cSld>
  <p:clrMapOvr>
    <a:masterClrMapping xmlns:a="http://schemas.openxmlformats.org/drawingml/2006/main"/>
  </p:clrMapOvr>
</p:sld>
</file>