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0f42610cc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47bffca01432e"/>
  </p:sldMasterIdLst>
  <p:sldIdLst>
    <p:sldId xmlns:r="http://schemas.openxmlformats.org/officeDocument/2006/relationships" id="256" r:id="Rfb658691b3e244a5"/>
    <p:sldId xmlns:r="http://schemas.openxmlformats.org/officeDocument/2006/relationships" id="257" r:id="R25540c72f32a4e2a"/>
    <p:sldId xmlns:r="http://schemas.openxmlformats.org/officeDocument/2006/relationships" id="258" r:id="Raeb998d7f6c04461"/>
    <p:sldId xmlns:r="http://schemas.openxmlformats.org/officeDocument/2006/relationships" id="259" r:id="Rf51d4d3d025d4779"/>
    <p:sldId xmlns:r="http://schemas.openxmlformats.org/officeDocument/2006/relationships" id="260" r:id="R2cd6d8cab7044b92"/>
    <p:sldId xmlns:r="http://schemas.openxmlformats.org/officeDocument/2006/relationships" id="261" r:id="R95527cc18ff14953"/>
    <p:sldId xmlns:r="http://schemas.openxmlformats.org/officeDocument/2006/relationships" id="262" r:id="R0b99a4fb7f8d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47bffca01432e" /><Relationship Type="http://schemas.openxmlformats.org/officeDocument/2006/relationships/slide" Target="/ppt/slides/slide1.xml" Id="Rfb658691b3e244a5" /><Relationship Type="http://schemas.openxmlformats.org/officeDocument/2006/relationships/slide" Target="/ppt/slides/slide2.xml" Id="R25540c72f32a4e2a" /><Relationship Type="http://schemas.openxmlformats.org/officeDocument/2006/relationships/slide" Target="/ppt/slides/slide3.xml" Id="Raeb998d7f6c04461" /><Relationship Type="http://schemas.openxmlformats.org/officeDocument/2006/relationships/slide" Target="/ppt/slides/slide4.xml" Id="Rf51d4d3d025d4779" /><Relationship Type="http://schemas.openxmlformats.org/officeDocument/2006/relationships/slide" Target="/ppt/slides/slide5.xml" Id="R2cd6d8cab7044b92" /><Relationship Type="http://schemas.openxmlformats.org/officeDocument/2006/relationships/slide" Target="/ppt/slides/slide6.xml" Id="R95527cc18ff14953" /><Relationship Type="http://schemas.openxmlformats.org/officeDocument/2006/relationships/slide" Target="/ppt/slides/slide7.xml" Id="R0b99a4fb7f8d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cd2d8a297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2e3724a3042e0" /><Relationship Type="http://schemas.openxmlformats.org/officeDocument/2006/relationships/theme" Target="/ppt/slideMasters/theme/theme1.xml" Id="Rb5fad7700201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2e3724a30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4534a60e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4ebf413b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ddd97cab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35b150de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decb5f58f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0011f8ad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9d83f6ca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RUNE  –  87,0 %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IREN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