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b03f170f6147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98b102ea57423b"/>
  </p:sldMasterIdLst>
  <p:sldIdLst>
    <p:sldId xmlns:r="http://schemas.openxmlformats.org/officeDocument/2006/relationships" id="256" r:id="R734553ae4d434545"/>
    <p:sldId xmlns:r="http://schemas.openxmlformats.org/officeDocument/2006/relationships" id="257" r:id="R8de34920b35f44c1"/>
    <p:sldId xmlns:r="http://schemas.openxmlformats.org/officeDocument/2006/relationships" id="258" r:id="Rb38d9f1040034cbf"/>
    <p:sldId xmlns:r="http://schemas.openxmlformats.org/officeDocument/2006/relationships" id="259" r:id="R3441789cda324f78"/>
    <p:sldId xmlns:r="http://schemas.openxmlformats.org/officeDocument/2006/relationships" id="260" r:id="R6220a5f6bf284ed2"/>
    <p:sldId xmlns:r="http://schemas.openxmlformats.org/officeDocument/2006/relationships" id="261" r:id="R2f7c28885faa4556"/>
    <p:sldId xmlns:r="http://schemas.openxmlformats.org/officeDocument/2006/relationships" id="262" r:id="Rc9949ee76a654e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8b102ea57423b" /><Relationship Type="http://schemas.openxmlformats.org/officeDocument/2006/relationships/slide" Target="/ppt/slides/slide1.xml" Id="R734553ae4d434545" /><Relationship Type="http://schemas.openxmlformats.org/officeDocument/2006/relationships/slide" Target="/ppt/slides/slide2.xml" Id="R8de34920b35f44c1" /><Relationship Type="http://schemas.openxmlformats.org/officeDocument/2006/relationships/slide" Target="/ppt/slides/slide3.xml" Id="Rb38d9f1040034cbf" /><Relationship Type="http://schemas.openxmlformats.org/officeDocument/2006/relationships/slide" Target="/ppt/slides/slide4.xml" Id="R3441789cda324f78" /><Relationship Type="http://schemas.openxmlformats.org/officeDocument/2006/relationships/slide" Target="/ppt/slides/slide5.xml" Id="R6220a5f6bf284ed2" /><Relationship Type="http://schemas.openxmlformats.org/officeDocument/2006/relationships/slide" Target="/ppt/slides/slide6.xml" Id="R2f7c28885faa4556" /><Relationship Type="http://schemas.openxmlformats.org/officeDocument/2006/relationships/slide" Target="/ppt/slides/slide7.xml" Id="Rc9949ee76a654e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8a51cdee14b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e3db5a8df407b" /><Relationship Type="http://schemas.openxmlformats.org/officeDocument/2006/relationships/theme" Target="/ppt/slideMasters/theme/theme1.xml" Id="Rcfe625b5026a42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7e3db5a8df40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6ae3285de40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68866911b47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57b4a607946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af5a4f98240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7b0b4acd742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54f64c0244e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1333808dd4b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BARTLET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BARTLET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BARTLET HOLDING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BARTLET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BARTLET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BARTLET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807 141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6 602 736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7 202 151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BARTLET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SKILLINGSTAD RØRVIK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BARTLET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Duuns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7804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arnt.s.rorvik@statskog.no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992 227 451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BARTLET HOLDING AS</a:t>
            </a:r>
          </a:p>
        </p:txBody>
      </p:sp>
    </p:spTree>
  </p:cSld>
  <p:clrMapOvr>
    <a:masterClrMapping xmlns:a="http://schemas.openxmlformats.org/drawingml/2006/main"/>
  </p:clrMapOvr>
</p:sld>
</file>