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8d4ad97777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b597214b14122"/>
  </p:sldMasterIdLst>
  <p:sldIdLst>
    <p:sldId xmlns:r="http://schemas.openxmlformats.org/officeDocument/2006/relationships" id="256" r:id="R108a6a7b37f4460f"/>
    <p:sldId xmlns:r="http://schemas.openxmlformats.org/officeDocument/2006/relationships" id="257" r:id="R5861d6b899984208"/>
    <p:sldId xmlns:r="http://schemas.openxmlformats.org/officeDocument/2006/relationships" id="258" r:id="Rd8a0eb6e98b6432c"/>
    <p:sldId xmlns:r="http://schemas.openxmlformats.org/officeDocument/2006/relationships" id="259" r:id="R20824f7a82554e5d"/>
    <p:sldId xmlns:r="http://schemas.openxmlformats.org/officeDocument/2006/relationships" id="260" r:id="Rab94038c7fcd4783"/>
    <p:sldId xmlns:r="http://schemas.openxmlformats.org/officeDocument/2006/relationships" id="261" r:id="Rdc297ebc023748e2"/>
    <p:sldId xmlns:r="http://schemas.openxmlformats.org/officeDocument/2006/relationships" id="262" r:id="Reeb80e3843f74f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b597214b14122" /><Relationship Type="http://schemas.openxmlformats.org/officeDocument/2006/relationships/slide" Target="/ppt/slides/slide1.xml" Id="R108a6a7b37f4460f" /><Relationship Type="http://schemas.openxmlformats.org/officeDocument/2006/relationships/slide" Target="/ppt/slides/slide2.xml" Id="R5861d6b899984208" /><Relationship Type="http://schemas.openxmlformats.org/officeDocument/2006/relationships/slide" Target="/ppt/slides/slide3.xml" Id="Rd8a0eb6e98b6432c" /><Relationship Type="http://schemas.openxmlformats.org/officeDocument/2006/relationships/slide" Target="/ppt/slides/slide4.xml" Id="R20824f7a82554e5d" /><Relationship Type="http://schemas.openxmlformats.org/officeDocument/2006/relationships/slide" Target="/ppt/slides/slide5.xml" Id="Rab94038c7fcd4783" /><Relationship Type="http://schemas.openxmlformats.org/officeDocument/2006/relationships/slide" Target="/ppt/slides/slide6.xml" Id="Rdc297ebc023748e2" /><Relationship Type="http://schemas.openxmlformats.org/officeDocument/2006/relationships/slide" Target="/ppt/slides/slide7.xml" Id="Reeb80e3843f74f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f7a78b77941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959eee7984f4f" /><Relationship Type="http://schemas.openxmlformats.org/officeDocument/2006/relationships/theme" Target="/ppt/slideMasters/theme/theme1.xml" Id="R0eb33c22c41a44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959eee798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f2dfa7b22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541283a1e40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9092ba7bd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d6358867b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33271b5d0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9c83cf50f40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8346586ab4b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FREJAN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FREJAN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8 127 327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FRANK FREDRIKSEN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IREN JANSSON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Markedsgata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ivar.fredriksen@okoraad.com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okoraad.com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992 234 547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