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729d3d4f1444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826b8280a74d3c"/>
  </p:sldMasterIdLst>
  <p:sldIdLst>
    <p:sldId xmlns:r="http://schemas.openxmlformats.org/officeDocument/2006/relationships" id="256" r:id="Rd02fe0190b1740a9"/>
    <p:sldId xmlns:r="http://schemas.openxmlformats.org/officeDocument/2006/relationships" id="257" r:id="Rbfbf28c2cc5b441d"/>
    <p:sldId xmlns:r="http://schemas.openxmlformats.org/officeDocument/2006/relationships" id="258" r:id="Rc11f25ebb2e140cd"/>
    <p:sldId xmlns:r="http://schemas.openxmlformats.org/officeDocument/2006/relationships" id="259" r:id="R815f25d2b1f64e71"/>
    <p:sldId xmlns:r="http://schemas.openxmlformats.org/officeDocument/2006/relationships" id="260" r:id="Readc6411fd8e4420"/>
    <p:sldId xmlns:r="http://schemas.openxmlformats.org/officeDocument/2006/relationships" id="261" r:id="R9468b0abfc9c4665"/>
    <p:sldId xmlns:r="http://schemas.openxmlformats.org/officeDocument/2006/relationships" id="262" r:id="R84316f05376c43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826b8280a74d3c" /><Relationship Type="http://schemas.openxmlformats.org/officeDocument/2006/relationships/slide" Target="/ppt/slides/slide1.xml" Id="Rd02fe0190b1740a9" /><Relationship Type="http://schemas.openxmlformats.org/officeDocument/2006/relationships/slide" Target="/ppt/slides/slide2.xml" Id="Rbfbf28c2cc5b441d" /><Relationship Type="http://schemas.openxmlformats.org/officeDocument/2006/relationships/slide" Target="/ppt/slides/slide3.xml" Id="Rc11f25ebb2e140cd" /><Relationship Type="http://schemas.openxmlformats.org/officeDocument/2006/relationships/slide" Target="/ppt/slides/slide4.xml" Id="R815f25d2b1f64e71" /><Relationship Type="http://schemas.openxmlformats.org/officeDocument/2006/relationships/slide" Target="/ppt/slides/slide5.xml" Id="Readc6411fd8e4420" /><Relationship Type="http://schemas.openxmlformats.org/officeDocument/2006/relationships/slide" Target="/ppt/slides/slide6.xml" Id="R9468b0abfc9c4665" /><Relationship Type="http://schemas.openxmlformats.org/officeDocument/2006/relationships/slide" Target="/ppt/slides/slide7.xml" Id="R84316f05376c43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09282961ff43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451a5b83d4cf7" /><Relationship Type="http://schemas.openxmlformats.org/officeDocument/2006/relationships/theme" Target="/ppt/slideMasters/theme/theme1.xml" Id="R267305742a0b4e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7451a5b83d4c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3e975955044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26e93583340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98ee1e8464b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255bc2bf347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e462882d641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b1e4c15844a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d3b025fdd46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 ØKONOMIPARTNER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 ØKONOMIPARTNER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1 993 628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148 957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504 777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MALMIN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 Askelands 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4314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992 241 470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 ØKONOMIPARTNER AS</a:t>
            </a:r>
          </a:p>
        </p:txBody>
      </p:sp>
    </p:spTree>
  </p:cSld>
  <p:clrMapOvr>
    <a:masterClrMapping xmlns:a="http://schemas.openxmlformats.org/drawingml/2006/main"/>
  </p:clrMapOvr>
</p:sld>
</file>