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840b8a23b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00d5fe4f1425e"/>
  </p:sldMasterIdLst>
  <p:sldIdLst>
    <p:sldId xmlns:r="http://schemas.openxmlformats.org/officeDocument/2006/relationships" id="256" r:id="Rac42d8d8ebb543cc"/>
    <p:sldId xmlns:r="http://schemas.openxmlformats.org/officeDocument/2006/relationships" id="257" r:id="Rce45f3ec7f3e4259"/>
    <p:sldId xmlns:r="http://schemas.openxmlformats.org/officeDocument/2006/relationships" id="258" r:id="Redde72e90f534359"/>
    <p:sldId xmlns:r="http://schemas.openxmlformats.org/officeDocument/2006/relationships" id="259" r:id="Re442f453b084432c"/>
    <p:sldId xmlns:r="http://schemas.openxmlformats.org/officeDocument/2006/relationships" id="260" r:id="R010473de231b4ce9"/>
    <p:sldId xmlns:r="http://schemas.openxmlformats.org/officeDocument/2006/relationships" id="261" r:id="R0e6472609b5645e0"/>
    <p:sldId xmlns:r="http://schemas.openxmlformats.org/officeDocument/2006/relationships" id="262" r:id="Rbd3a12abd6b2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00d5fe4f1425e" /><Relationship Type="http://schemas.openxmlformats.org/officeDocument/2006/relationships/slide" Target="/ppt/slides/slide1.xml" Id="Rac42d8d8ebb543cc" /><Relationship Type="http://schemas.openxmlformats.org/officeDocument/2006/relationships/slide" Target="/ppt/slides/slide2.xml" Id="Rce45f3ec7f3e4259" /><Relationship Type="http://schemas.openxmlformats.org/officeDocument/2006/relationships/slide" Target="/ppt/slides/slide3.xml" Id="Redde72e90f534359" /><Relationship Type="http://schemas.openxmlformats.org/officeDocument/2006/relationships/slide" Target="/ppt/slides/slide4.xml" Id="Re442f453b084432c" /><Relationship Type="http://schemas.openxmlformats.org/officeDocument/2006/relationships/slide" Target="/ppt/slides/slide5.xml" Id="R010473de231b4ce9" /><Relationship Type="http://schemas.openxmlformats.org/officeDocument/2006/relationships/slide" Target="/ppt/slides/slide6.xml" Id="R0e6472609b5645e0" /><Relationship Type="http://schemas.openxmlformats.org/officeDocument/2006/relationships/slide" Target="/ppt/slides/slide7.xml" Id="Rbd3a12abd6b2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b3fb93233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45373451456c" /><Relationship Type="http://schemas.openxmlformats.org/officeDocument/2006/relationships/theme" Target="/ppt/slideMasters/theme/theme1.xml" Id="Reb7dd6a4947b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345373451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2e375cef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4bf8fa83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6546f32b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d6c03212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334d849f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194b3506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fb0d67149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67 824 608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8 328 368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131 959 571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331 803 821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992 259 418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BRUK AS</a:t>
            </a:r>
          </a:p>
        </p:txBody>
      </p:sp>
    </p:spTree>
  </p:cSld>
  <p:clrMapOvr>
    <a:masterClrMapping xmlns:a="http://schemas.openxmlformats.org/drawingml/2006/main"/>
  </p:clrMapOvr>
</p:sld>
</file>