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c6cd0e97414b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c60654c8d94ac6"/>
  </p:sldMasterIdLst>
  <p:sldIdLst>
    <p:sldId xmlns:r="http://schemas.openxmlformats.org/officeDocument/2006/relationships" id="256" r:id="R1504ba768cab4481"/>
    <p:sldId xmlns:r="http://schemas.openxmlformats.org/officeDocument/2006/relationships" id="257" r:id="Rf05bb888dc224c44"/>
    <p:sldId xmlns:r="http://schemas.openxmlformats.org/officeDocument/2006/relationships" id="258" r:id="R44e9522701cd4add"/>
    <p:sldId xmlns:r="http://schemas.openxmlformats.org/officeDocument/2006/relationships" id="259" r:id="R99013c8c2d2c4976"/>
    <p:sldId xmlns:r="http://schemas.openxmlformats.org/officeDocument/2006/relationships" id="260" r:id="R28271e99e3434f66"/>
    <p:sldId xmlns:r="http://schemas.openxmlformats.org/officeDocument/2006/relationships" id="261" r:id="Re6caed17fb7944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60654c8d94ac6" /><Relationship Type="http://schemas.openxmlformats.org/officeDocument/2006/relationships/slide" Target="/ppt/slides/slide1.xml" Id="R1504ba768cab4481" /><Relationship Type="http://schemas.openxmlformats.org/officeDocument/2006/relationships/slide" Target="/ppt/slides/slide2.xml" Id="Rf05bb888dc224c44" /><Relationship Type="http://schemas.openxmlformats.org/officeDocument/2006/relationships/slide" Target="/ppt/slides/slide3.xml" Id="R44e9522701cd4add" /><Relationship Type="http://schemas.openxmlformats.org/officeDocument/2006/relationships/slide" Target="/ppt/slides/slide4.xml" Id="R99013c8c2d2c4976" /><Relationship Type="http://schemas.openxmlformats.org/officeDocument/2006/relationships/slide" Target="/ppt/slides/slide5.xml" Id="R28271e99e3434f66" /><Relationship Type="http://schemas.openxmlformats.org/officeDocument/2006/relationships/slide" Target="/ppt/slides/slide6.xml" Id="Re6caed17fb7944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830053d3e4c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d78f8aa684c28" /><Relationship Type="http://schemas.openxmlformats.org/officeDocument/2006/relationships/theme" Target="/ppt/slideMasters/theme/theme1.xml" Id="R443379997a7b4e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0d78f8aa684c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c4e946a35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c8e46a28b4d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75fe5c6e04d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216951f6044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ee4ddeb5f47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ebacc8a974d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BLUELINE CONSULTING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BJØRN TORE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992 265 086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 INVEST AS</a:t>
            </a:r>
          </a:p>
        </p:txBody>
      </p:sp>
    </p:spTree>
  </p:cSld>
  <p:clrMapOvr>
    <a:masterClrMapping xmlns:a="http://schemas.openxmlformats.org/drawingml/2006/main"/>
  </p:clrMapOvr>
</p:sld>
</file>